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66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A1A-FB5F-4575-9B61-A52B3683A7C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FCD0-6553-423A-8E07-ECB5DBA291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A1A-FB5F-4575-9B61-A52B3683A7C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FCD0-6553-423A-8E07-ECB5DBA291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A1A-FB5F-4575-9B61-A52B3683A7C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FCD0-6553-423A-8E07-ECB5DBA291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A1A-FB5F-4575-9B61-A52B3683A7C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FCD0-6553-423A-8E07-ECB5DBA291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A1A-FB5F-4575-9B61-A52B3683A7C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FCD0-6553-423A-8E07-ECB5DBA291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A1A-FB5F-4575-9B61-A52B3683A7C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FCD0-6553-423A-8E07-ECB5DBA291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A1A-FB5F-4575-9B61-A52B3683A7C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FCD0-6553-423A-8E07-ECB5DBA291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A1A-FB5F-4575-9B61-A52B3683A7C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FCD0-6553-423A-8E07-ECB5DBA291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A1A-FB5F-4575-9B61-A52B3683A7C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FCD0-6553-423A-8E07-ECB5DBA291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A1A-FB5F-4575-9B61-A52B3683A7C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FCD0-6553-423A-8E07-ECB5DBA291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A1A-FB5F-4575-9B61-A52B3683A7C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FCD0-6553-423A-8E07-ECB5DBA291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A1A-FB5F-4575-9B61-A52B3683A7CD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5FCD0-6553-423A-8E07-ECB5DBA291E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2743218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/>
                </a:solidFill>
              </a:rPr>
              <a:t>Ростов во время Великой Отечественной  войны</a:t>
            </a:r>
            <a:endParaRPr lang="ru-RU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Выполнили ученицы 9а класса </a:t>
            </a:r>
            <a:r>
              <a:rPr lang="ru-RU" sz="2800" dirty="0" err="1" smtClean="0">
                <a:solidFill>
                  <a:schemeClr val="tx1"/>
                </a:solidFill>
              </a:rPr>
              <a:t>Магамадова</a:t>
            </a:r>
            <a:r>
              <a:rPr lang="ru-RU" sz="2800" dirty="0" smtClean="0">
                <a:solidFill>
                  <a:schemeClr val="tx1"/>
                </a:solidFill>
              </a:rPr>
              <a:t> Хава, </a:t>
            </a:r>
            <a:r>
              <a:rPr lang="ru-RU" sz="2800" dirty="0" err="1" smtClean="0">
                <a:solidFill>
                  <a:schemeClr val="tx1"/>
                </a:solidFill>
              </a:rPr>
              <a:t>Акжигитова</a:t>
            </a:r>
            <a:r>
              <a:rPr lang="ru-RU" sz="2800" dirty="0" smtClean="0">
                <a:solidFill>
                  <a:schemeClr val="tx1"/>
                </a:solidFill>
              </a:rPr>
              <a:t> Ксения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214414" y="785794"/>
            <a:ext cx="7015186" cy="5340369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 fontAlgn="base"/>
            <a:r>
              <a:rPr lang="ru-RU" dirty="0"/>
              <a:t>14 февраля 1943 года после победы под Сталинградом в ходе общего отступления вермахта на южном участке Восточного фронта, Ростов-на-Дону был окончательно освобождён от немецких войск.</a:t>
            </a:r>
          </a:p>
          <a:p>
            <a:pPr fontAlgn="base"/>
            <a:r>
              <a:rPr lang="ru-RU" dirty="0"/>
              <a:t> На фронтах Великой Отечественной войны погибли смер­тью храбрых 46 734 жителя Ростова. Во время оккупации погибли 40 тысяч мирных граждан.  53 тысячи молодых людей были угнаны на принудительные  работы в Германию, несколько тысяч из них умерли от издевательств и непосильного труда. Еще несколько тысяч ростовчан погибли от бомбежек и обстрелов жилых кварталов. К моменту освобождения в 1943 году в городе оставалось всего лишь 170 тысяч жителей, из более чем полумиллиона. Вот такая она, цена Победы.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b="1" dirty="0"/>
              <a:t>Горельеф в честь 5-го гвардейского Донского казачьего Краснознаменного Будапештского кавалерийского корпуса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61655"/>
            <a:ext cx="9144000" cy="5429200"/>
          </a:xfrm>
        </p:spPr>
        <p:txBody>
          <a:bodyPr>
            <a:normAutofit/>
          </a:bodyPr>
          <a:lstStyle/>
          <a:p>
            <a:r>
              <a:rPr lang="ru-RU" sz="2400" dirty="0"/>
              <a:t>Казачий кавалерийский корпус был создан в трудное для Родины время, когда летом 1942 года немецкие войска, развивая наступление, рвались к югу. Чтобы задержать немцев на южных рубежах, 19 ноября 1942 года по приказу Ставки Главнокомандования было сформировано это легендарное подразделение</a:t>
            </a:r>
            <a:r>
              <a:rPr lang="ru-RU" sz="2400" dirty="0" smtClean="0"/>
              <a:t>. </a:t>
            </a:r>
            <a:r>
              <a:rPr lang="ru-RU" sz="2400" dirty="0"/>
              <a:t>В честь этих героических подвигов донских казаков в 1974 году в Ленинском районе г. Ростова-на-Дону был воздвигнут </a:t>
            </a:r>
            <a:r>
              <a:rPr lang="ru-RU" sz="2400" dirty="0" smtClean="0"/>
              <a:t>памятник. </a:t>
            </a:r>
            <a:r>
              <a:rPr lang="ru-RU" sz="2400" dirty="0"/>
              <a:t>н представляет собой 15-метровую стелу, выполненную из монолитного бетона подковообразной формы. В центре ее изображен гвардейский знак. Справа и слева от стелы высечены барельефы воинов основных родов войск, входивших в корпус. Тут же, на площади, воздвигнут и Орден Победы.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2" y="404664"/>
            <a:ext cx="8759680" cy="619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694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Мемориальный комплекс «Воинам за освобождение города от немецко-фашистских захватчиков»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/>
              <a:t>Мемориальный комплекс Славы защитникам и освободителям Ростова от немецко-фашистских захватчиков был торжественно открыт на Театральной площади 7 мая 1983 года и сразу же стал достопримечательностью и одним из главных символов </a:t>
            </a:r>
            <a:r>
              <a:rPr lang="ru-RU" sz="2000" dirty="0" smtClean="0"/>
              <a:t>города. Здесь установлена </a:t>
            </a:r>
            <a:r>
              <a:rPr lang="ru-RU" sz="2000" dirty="0"/>
              <a:t>фигура древнегреческой богини победы - Ники, с поднятыми в страстном порыве радости и надежды руками</a:t>
            </a:r>
            <a:r>
              <a:rPr lang="ru-RU" sz="2000" dirty="0" smtClean="0"/>
              <a:t>. </a:t>
            </a:r>
            <a:r>
              <a:rPr lang="ru-RU" sz="2000" dirty="0"/>
              <a:t>На центральном рельефе помещен текст сообщения </a:t>
            </a:r>
            <a:r>
              <a:rPr lang="ru-RU" sz="2000" dirty="0" err="1"/>
              <a:t>Совинформбюро</a:t>
            </a:r>
            <a:r>
              <a:rPr lang="ru-RU" sz="2000" dirty="0"/>
              <a:t> об освобождении Ростова: «Войска Южного фронта под командованием генерал-полковника Р. Я. Малиновского в течение нескольких дней вели ожесточенные бои за город Ростов-на-Дону. Сегодня, 14 февраля, сломив упорное сопротивление противника, наши войска овладели городом Ростовом-на-Дону</a:t>
            </a:r>
            <a:r>
              <a:rPr lang="ru-RU" sz="2000" dirty="0" smtClean="0"/>
              <a:t>».</a:t>
            </a:r>
            <a:br>
              <a:rPr lang="ru-RU" sz="2000" dirty="0" smtClean="0"/>
            </a:br>
            <a:r>
              <a:rPr lang="ru-RU" sz="2000" dirty="0"/>
              <a:t>Здесь же высечены слова:</a:t>
            </a:r>
          </a:p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/>
              <a:t>В ЧЕСТЬ ВОИНОВ, ОСВОБОДИВШИХ НАШ ГОРОД ОТ ФАШИСТСКИХ ЗАХВАТЧИКОВ, </a:t>
            </a:r>
            <a:br>
              <a:rPr lang="ru-RU" sz="2000" b="1" dirty="0"/>
            </a:br>
            <a:r>
              <a:rPr lang="ru-RU" sz="2000" b="1" dirty="0"/>
              <a:t>ПАМЯТНИК ЭТОТ </a:t>
            </a:r>
            <a:br>
              <a:rPr lang="ru-RU" sz="2000" b="1" dirty="0"/>
            </a:br>
            <a:r>
              <a:rPr lang="ru-RU" sz="2000" b="1" dirty="0"/>
              <a:t>НАД ДОНОМ ВОЗДВИГНУТ. </a:t>
            </a:r>
            <a:br>
              <a:rPr lang="ru-RU" sz="2000" b="1" dirty="0"/>
            </a:br>
            <a:r>
              <a:rPr lang="ru-RU" sz="2000" b="1" dirty="0"/>
              <a:t>ПО ВЕЛЕНИЮ ДОЛГА И СЕРДЦА </a:t>
            </a:r>
            <a:br>
              <a:rPr lang="ru-RU" sz="2000" b="1" dirty="0"/>
            </a:br>
            <a:r>
              <a:rPr lang="ru-RU" sz="2000" b="1" dirty="0"/>
              <a:t>СРАЖАЛИСЬ ОНИ ЗА ОТЧИЗНУ, </a:t>
            </a:r>
            <a:br>
              <a:rPr lang="ru-RU" sz="2000" b="1" dirty="0"/>
            </a:br>
            <a:r>
              <a:rPr lang="ru-RU" sz="2000" b="1" dirty="0"/>
              <a:t>НИ КРОВИ, НИ ЖИЗНИ </a:t>
            </a:r>
            <a:br>
              <a:rPr lang="ru-RU" sz="2000" b="1" dirty="0"/>
            </a:br>
            <a:r>
              <a:rPr lang="ru-RU" sz="2000" b="1" dirty="0"/>
              <a:t>СВОЕЙ НЕ ЖАЛЕЯ. </a:t>
            </a:r>
            <a:br>
              <a:rPr lang="ru-RU" sz="2000" b="1" dirty="0"/>
            </a:br>
            <a:r>
              <a:rPr lang="ru-RU" sz="2000" b="1" dirty="0"/>
              <a:t>МУЖЕСТВО ИХ </a:t>
            </a:r>
            <a:br>
              <a:rPr lang="ru-RU" sz="2000" b="1" dirty="0"/>
            </a:br>
            <a:r>
              <a:rPr lang="ru-RU" sz="2000" b="1" dirty="0"/>
              <a:t>ОСЕНЯЕТ СВОИМИ КРЫЛАМИ ПОБЕДА. </a:t>
            </a:r>
            <a:br>
              <a:rPr lang="ru-RU" sz="2000" b="1" dirty="0"/>
            </a:br>
            <a:r>
              <a:rPr lang="ru-RU" sz="2000" b="1" dirty="0"/>
              <a:t>ПОДВИГ, ИМИ СВЕРШЕННЫЙ, В ДАЛЕКИХ ВЕКАХ </a:t>
            </a:r>
            <a:br>
              <a:rPr lang="ru-RU" sz="2000" b="1" dirty="0"/>
            </a:br>
            <a:r>
              <a:rPr lang="ru-RU" sz="2000" b="1" dirty="0"/>
              <a:t>НЕ ПОМЕРКНЕТ. </a:t>
            </a:r>
            <a:endParaRPr lang="ru-RU" sz="2000" dirty="0"/>
          </a:p>
          <a:p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88917"/>
            <a:ext cx="9144000" cy="608016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3588" y="388917"/>
            <a:ext cx="7416824" cy="5562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704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100" b="1" dirty="0"/>
              <a:t>Мемориал «Вечная память»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24974" y="692696"/>
            <a:ext cx="9168974" cy="6165304"/>
          </a:xfrm>
        </p:spPr>
        <p:txBody>
          <a:bodyPr>
            <a:normAutofit/>
          </a:bodyPr>
          <a:lstStyle/>
          <a:p>
            <a:r>
              <a:rPr lang="ru-RU" sz="2000" dirty="0"/>
              <a:t>На площади имени Карла Маркса в 1969 году был воздвигнут мемориал «Вечный огонь</a:t>
            </a:r>
            <a:r>
              <a:rPr lang="ru-RU" sz="2000" dirty="0" smtClean="0"/>
              <a:t>» </a:t>
            </a:r>
            <a:r>
              <a:rPr lang="ru-RU" sz="2000" dirty="0"/>
              <a:t>В глубине его расположена горизонтальная бетонная стела в форме полукольца как символ незавершенной, насильственно прерванной жизни. На ней - медной изображение матери-Родины, скорбящей о сыновьях, отдавших свою жизнь за свободу и независимость родной Отчизны. У подножия стелы горит Вечный огонь, обрамляемый отлитой пятиконечной звездой. Рядом расположено братское кладбище, где захоронены павшие в боях за освобождение Ростова-на-Дону советские воины и жители города, замученные фашистскими оккупантами, которых около 2000 человек. Их имена выбиты на четырех надгробных плитах из черного мрамора.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544" y="117863"/>
            <a:ext cx="8250847" cy="597543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00" y="571500"/>
            <a:ext cx="7620000" cy="5715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81000"/>
            <a:ext cx="91440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68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/>
              <a:t>Мемориальный комплекс жертвам фашизма «Змиевская балка»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6424" y="1052736"/>
            <a:ext cx="9150424" cy="5805264"/>
          </a:xfrm>
        </p:spPr>
        <p:txBody>
          <a:bodyPr>
            <a:normAutofit/>
          </a:bodyPr>
          <a:lstStyle/>
          <a:p>
            <a:r>
              <a:rPr lang="ru-RU" sz="2000" dirty="0"/>
              <a:t>Змиёвская балка - место в Ростове-на-Дону, где в августе 1942 года германскими оккупантами были расстреляны и умерщвлены другими способами около 27 тысяч жителей Ростова, в основном евреев. 5-6 августа 1942 года советские военнопленные вырыли в Змиёвской балке большие ямы и рвы, после чего были там же расстреляны. А 9 августа был опубликован приказ, предписывающий еврейскому населению Ростова явиться к 8 часам утра 11 августа на сборные пункты для «переселения». Оттуда людей группами по 200-300 человек перевозили и перегоняли к месту казни. Вместе с евреями в </a:t>
            </a:r>
            <a:r>
              <a:rPr lang="ru-RU" sz="2000" dirty="0" err="1"/>
              <a:t>Змиёвке</a:t>
            </a:r>
            <a:r>
              <a:rPr lang="ru-RU" sz="2000" dirty="0"/>
              <a:t> также погибло некоторое число </a:t>
            </a:r>
            <a:r>
              <a:rPr lang="ru-RU" sz="2000" dirty="0" err="1"/>
              <a:t>неевреев</a:t>
            </a:r>
            <a:r>
              <a:rPr lang="ru-RU" sz="2000" dirty="0"/>
              <a:t> - членов их семей. Впоследствии там также расстреливали подпольщиков, душевнобольных, военнопленных и т. </a:t>
            </a:r>
            <a:r>
              <a:rPr lang="ru-RU" sz="2000" dirty="0" smtClean="0"/>
              <a:t>Д.</a:t>
            </a:r>
            <a:r>
              <a:rPr lang="ru-RU" sz="2000" dirty="0"/>
              <a:t> В настоящее время на этом месте находится мемориальный комплекс, воздвигнутый в 1975 году, к 30-летию победы.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219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315416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err="1"/>
              <a:t>Кумжинский</a:t>
            </a:r>
            <a:r>
              <a:rPr lang="ru-RU" sz="3200" b="1" dirty="0"/>
              <a:t> </a:t>
            </a:r>
            <a:r>
              <a:rPr lang="ru-RU" sz="3200" b="1" dirty="0" smtClean="0"/>
              <a:t>мемориал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r>
              <a:rPr lang="ru-RU" sz="2400" dirty="0"/>
              <a:t>В память о погибших воинах частей и соединений Советской Армии, освобождавших Ростов в 1941 и 1943 годах, сооружен величественный мемориал в </a:t>
            </a:r>
            <a:r>
              <a:rPr lang="ru-RU" sz="2400" dirty="0" err="1"/>
              <a:t>Кумжинской</a:t>
            </a:r>
            <a:r>
              <a:rPr lang="ru-RU" sz="2400" dirty="0"/>
              <a:t> роще, находящейся в юго-западной части города на пересечении рек Дона и Мертвого Донца. У центрального входа установлены пять пилонов, облицованных серым мрамором, рядом с ним находятся плиты с названиями воинских частей и соединений, отличившихся в боях за Ростов.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79511"/>
            <a:ext cx="9144000" cy="609897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094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7544" y="620688"/>
            <a:ext cx="8280920" cy="529375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3200" dirty="0"/>
              <a:t>22 июня 1941 года мирную жизнь прервала война – Германия и ее союзники напали на нашу страну. Ростов в планах фашистского командования был стратегической целью – как «ворота на Кавказ» - к нефти, пшенице, углю, руде. Четырежды донская столица становилась ареной ожесточенных боев, дважды город был оккупирован немецкими войсками. </a:t>
            </a:r>
            <a:r>
              <a:rPr lang="ru-RU" sz="3200" dirty="0" smtClean="0"/>
              <a:t>Десятки </a:t>
            </a:r>
            <a:r>
              <a:rPr lang="ru-RU" sz="3200" dirty="0"/>
              <a:t>тысяч ростовчан ушли на фронт в Действующую </a:t>
            </a:r>
            <a:r>
              <a:rPr lang="ru-RU" sz="3200" dirty="0" smtClean="0"/>
              <a:t>армию.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445224"/>
            <a:ext cx="8496944" cy="1180728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1600" dirty="0" smtClean="0"/>
              <a:t>            Начало </a:t>
            </a:r>
            <a:r>
              <a:rPr lang="ru-RU" sz="1600" dirty="0"/>
              <a:t>боевых действий на Дону и подготовка к сражениям за родной город отмечены тем, что десятки тысяч ростовчан строили оборонительные со­оружения и укрепления вок­руг города, вынув 10 млн. ку­бометров грунта. Они отрыли противотанковые рвы и эс­карпы, окопы и укрытия для боевой техники, блиндажи и наблюдательные пункты. </a:t>
            </a:r>
          </a:p>
        </p:txBody>
      </p:sp>
      <p:pic>
        <p:nvPicPr>
          <p:cNvPr id="1026" name="Picture 2" descr="http://lib.rus.ec/i/68/475568/i_07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60648"/>
            <a:ext cx="7884368" cy="50755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42918"/>
            <a:ext cx="8229600" cy="5295821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r>
              <a:rPr lang="ru-RU" dirty="0"/>
              <a:t>21 ноября 1941г. началась 1-я оккупация г. Ростова-на-Дону немецко-фашистскими войсками. Немцы вошли в город, когда, как говорится, «вся власть была на местах», когда работали водопровод и связь, хлебозавод выпе­кал хлеб, а по улицам, каждый по своим делам, спешили горожане. Когда они имели перед собой целыми и невредимыми все переправы через Дон, как </a:t>
            </a:r>
            <a:r>
              <a:rPr lang="ru-RU" dirty="0" smtClean="0"/>
              <a:t>железнодорожные</a:t>
            </a:r>
            <a:r>
              <a:rPr lang="ru-RU" dirty="0"/>
              <a:t>, так и наплавные мосты, но не предприняли достаточно </a:t>
            </a:r>
            <a:r>
              <a:rPr lang="ru-RU" dirty="0" smtClean="0"/>
              <a:t>активных </a:t>
            </a:r>
            <a:r>
              <a:rPr lang="ru-RU" dirty="0"/>
              <a:t>действий по их захвату. Как оказалось, у противника просто не было дос­таточно сил для того, чтобы закрепить свой успех, захватить переправы через Дон и удержать их.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071538" y="928670"/>
            <a:ext cx="7158062" cy="5197493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/>
              <a:t>У фашистов не было сил для того, чтобы контролировать весь город. По свидетельству очевидцев, были улицы, где нога немецкого солдата и не ступа­ла, а многие жители фашистских оккупантов и в глаза не видели. Но не всем ростовчанам так повезло. Гитлеровцы вымещали свою злобу, предпринимая чудовищные карательные акции, расстреливая сотни ни в чём не повинных мирных жителей - женщин, стариков и детей. Они выгнали из подвала горя­щего дома водников 90 укрывшихся там мирных жителей и зверски расстреля­ли их у дома № 59 на противоположном углу. Также были расстреляны мирные жители на 36-й линии, в парке им. Фрунзе, из соседних домов, где держали оборону бойцы из 230-го полка НКВД. В течение нескольких дней родственни­кам не разрешалось убирать трупы расстрелянных. Первая оккупация города длилась восемь дней и вошла в историю как «кровавая неделя»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928662" y="785794"/>
            <a:ext cx="7300938" cy="5340369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/>
              <a:t>В ночь на 24 ноября разведчики 230-го полка НКВД, возглавляемые сержантом Федоровым, про­брались в город. Они побывали в разных его районах, и не только собрали очень ценные сведения о противнике, но и рассказывали сослуживцам о зверствах </a:t>
            </a:r>
            <a:r>
              <a:rPr lang="ru-RU" dirty="0" smtClean="0"/>
              <a:t>гитлеровцев.</a:t>
            </a:r>
          </a:p>
          <a:p>
            <a:r>
              <a:rPr lang="ru-RU" dirty="0"/>
              <a:t>Через неделю, 28 ноября, советские войска под командованием маршала  С. К. Тимошенко предприняли контрнаступление и отбили город. Освобождение Ростова стало первой значительной победой Красной Армии в начальный период войны.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000100" y="500042"/>
            <a:ext cx="7229500" cy="5626121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/>
              <a:t>Ростов-на-Дону оставался советским до июля 1942 года, когда, после провала наступления Красной Армии под Харьковом, немецкое командование начало наступление на Кубань и Кавказ. 24 июля 1942 в Ростов вошла 17-я армия </a:t>
            </a:r>
            <a:r>
              <a:rPr lang="ru-RU" dirty="0" err="1"/>
              <a:t>вермахта.Вторая</a:t>
            </a:r>
            <a:r>
              <a:rPr lang="ru-RU" dirty="0"/>
              <a:t> оккупация Ростова длилась двести пять суток. За эти семь месяцев было угнано в Германию на принудительные работы  в концлагеря 53 тысячи ростовчан, расстреляно около 40 тысяч мирных жителей и военнопленных. Во время оккупации за­хватчики применяли практику расстре­ла заложников. Местом массового уничтожения мирного населения стала </a:t>
            </a:r>
            <a:r>
              <a:rPr lang="ru-RU" dirty="0" err="1"/>
              <a:t>Змиёвская</a:t>
            </a:r>
            <a:r>
              <a:rPr lang="ru-RU" dirty="0"/>
              <a:t> балка на окраине города, где нацистами было убито 27 тысяч человек, из них почти половина - еврейское население Ростова.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357290" y="571480"/>
            <a:ext cx="6872310" cy="5554683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r>
              <a:rPr lang="ru-RU" dirty="0"/>
              <a:t>Театральная площадь и место, где теперь парк Вити </a:t>
            </a:r>
            <a:r>
              <a:rPr lang="ru-RU" dirty="0" err="1"/>
              <a:t>Черевичкина</a:t>
            </a:r>
            <a:r>
              <a:rPr lang="ru-RU" dirty="0"/>
              <a:t>, были по-настоящему фашистским логовом. Здесь располагался штаб, теперешнее здание СКЖД, это было очень прочное здание. Немцы разливали солярку и жгли его по этажам. Позже строение восстанавливали наши, пленные немцы и итальянцы. На пер. Семашко тоже стоял немецкий штаб, там, где теперь кинотеатр «Победа», он тогда назывался «</a:t>
            </a:r>
            <a:r>
              <a:rPr lang="ru-RU" dirty="0" err="1"/>
              <a:t>Руж</a:t>
            </a:r>
            <a:r>
              <a:rPr lang="ru-RU" dirty="0"/>
              <a:t>». Из Батайска наши  воины стреляли по этому штабу. Горожане прятались в подвале на переулке Семашко, 44, там были две громадные комнаты, в них со всего района собирались люди, потому что сверху надёжное перекрытие. А однажды во двор попал снаряд и не разорвался. Когда его разминировали, оказалось, что там был песок и надпись: «Чем можем, тем поможем». Такие снаряды делали русские, которые работали в плену у немцев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914400" y="5516563"/>
            <a:ext cx="8015318" cy="1109662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47500" lnSpcReduction="20000"/>
          </a:bodyPr>
          <a:lstStyle/>
          <a:p>
            <a:pPr fontAlgn="base"/>
            <a:r>
              <a:rPr lang="ru-RU" dirty="0"/>
              <a:t>На фронтах Великой Отечественной войны погибли смертью храбрых 46734 жите­ля Ростова. Ростов-на-Дону вошёл в число десяти наиболее пострадавших от войны городов России.</a:t>
            </a:r>
          </a:p>
          <a:p>
            <a:pPr fontAlgn="base"/>
            <a:r>
              <a:rPr lang="ru-RU" dirty="0"/>
              <a:t>Южный красавец - город был фактически полностью разрушен. В городе в ходе боевых действий было уничтожено около 12 тысяч домов.</a:t>
            </a:r>
          </a:p>
          <a:p>
            <a:endParaRPr lang="ru-RU" dirty="0"/>
          </a:p>
        </p:txBody>
      </p:sp>
      <p:pic>
        <p:nvPicPr>
          <p:cNvPr id="4" name="Рисунок 3" descr="1410163900_wow_0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1538" y="620208"/>
            <a:ext cx="7143800" cy="45122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76</TotalTime>
  <Words>1214</Words>
  <Application>Microsoft Office PowerPoint</Application>
  <PresentationFormat>Экран (4:3)</PresentationFormat>
  <Paragraphs>25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Ростов во время Великой Отечественной  войны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Горельеф в честь 5-го гвардейского Донского казачьего Краснознаменного Будапештского кавалерийского корпуса </vt:lpstr>
      <vt:lpstr>Мемориальный комплекс «Воинам за освобождение города от немецко-фашистских захватчиков» </vt:lpstr>
      <vt:lpstr>Мемориал «Вечная память» </vt:lpstr>
      <vt:lpstr>Мемориальный комплекс жертвам фашизма «Змиевская балка» </vt:lpstr>
      <vt:lpstr>Кумжинский мемориал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Расу</dc:creator>
  <cp:lastModifiedBy>Алексей</cp:lastModifiedBy>
  <cp:revision>14</cp:revision>
  <dcterms:created xsi:type="dcterms:W3CDTF">2015-03-15T20:26:03Z</dcterms:created>
  <dcterms:modified xsi:type="dcterms:W3CDTF">2015-03-24T11:49:20Z</dcterms:modified>
</cp:coreProperties>
</file>