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  <p:sldId id="256" r:id="rId3"/>
    <p:sldId id="257" r:id="rId4"/>
    <p:sldId id="258" r:id="rId5"/>
    <p:sldId id="259" r:id="rId6"/>
    <p:sldId id="265" r:id="rId7"/>
    <p:sldId id="262" r:id="rId8"/>
    <p:sldId id="266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282A481-B8AD-4E28-8353-1DD5E37EB099}" type="datetimeFigureOut">
              <a:rPr lang="ru-RU" smtClean="0"/>
              <a:pPr/>
              <a:t>10.04.2015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FF29B8D5-1405-4A1B-988F-A8E413F672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2A481-B8AD-4E28-8353-1DD5E37EB099}" type="datetimeFigureOut">
              <a:rPr lang="ru-RU" smtClean="0"/>
              <a:pPr/>
              <a:t>10.04.2015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9B8D5-1405-4A1B-988F-A8E413F672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2A481-B8AD-4E28-8353-1DD5E37EB099}" type="datetimeFigureOut">
              <a:rPr lang="ru-RU" smtClean="0"/>
              <a:pPr/>
              <a:t>10.04.2015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9B8D5-1405-4A1B-988F-A8E413F672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282A481-B8AD-4E28-8353-1DD5E37EB099}" type="datetimeFigureOut">
              <a:rPr lang="ru-RU" smtClean="0"/>
              <a:pPr/>
              <a:t>10.04.2015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9B8D5-1405-4A1B-988F-A8E413F672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282A481-B8AD-4E28-8353-1DD5E37EB099}" type="datetimeFigureOut">
              <a:rPr lang="ru-RU" smtClean="0"/>
              <a:pPr/>
              <a:t>10.04.2015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FF29B8D5-1405-4A1B-988F-A8E413F672F9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282A481-B8AD-4E28-8353-1DD5E37EB099}" type="datetimeFigureOut">
              <a:rPr lang="ru-RU" smtClean="0"/>
              <a:pPr/>
              <a:t>10.04.2015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F29B8D5-1405-4A1B-988F-A8E413F672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282A481-B8AD-4E28-8353-1DD5E37EB099}" type="datetimeFigureOut">
              <a:rPr lang="ru-RU" smtClean="0"/>
              <a:pPr/>
              <a:t>10.04.2015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FF29B8D5-1405-4A1B-988F-A8E413F672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2A481-B8AD-4E28-8353-1DD5E37EB099}" type="datetimeFigureOut">
              <a:rPr lang="ru-RU" smtClean="0"/>
              <a:pPr/>
              <a:t>10.04.2015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9B8D5-1405-4A1B-988F-A8E413F672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282A481-B8AD-4E28-8353-1DD5E37EB099}" type="datetimeFigureOut">
              <a:rPr lang="ru-RU" smtClean="0"/>
              <a:pPr/>
              <a:t>10.04.2015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F29B8D5-1405-4A1B-988F-A8E413F672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282A481-B8AD-4E28-8353-1DD5E37EB099}" type="datetimeFigureOut">
              <a:rPr lang="ru-RU" smtClean="0"/>
              <a:pPr/>
              <a:t>10.04.2015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FF29B8D5-1405-4A1B-988F-A8E413F672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282A481-B8AD-4E28-8353-1DD5E37EB099}" type="datetimeFigureOut">
              <a:rPr lang="ru-RU" smtClean="0"/>
              <a:pPr/>
              <a:t>10.04.2015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FF29B8D5-1405-4A1B-988F-A8E413F672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282A481-B8AD-4E28-8353-1DD5E37EB099}" type="datetimeFigureOut">
              <a:rPr lang="ru-RU" smtClean="0"/>
              <a:pPr/>
              <a:t>10.04.2015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FF29B8D5-1405-4A1B-988F-A8E413F672F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comb/>
  </p:transition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Великая Отечественная Война. Мои прадеды.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Выполнил ученик 3(а)</a:t>
            </a:r>
          </a:p>
          <a:p>
            <a:pPr>
              <a:buNone/>
            </a:pPr>
            <a:r>
              <a:rPr lang="ru-RU" dirty="0" err="1" smtClean="0"/>
              <a:t>Штрыков</a:t>
            </a:r>
            <a:r>
              <a:rPr lang="ru-RU" dirty="0" smtClean="0"/>
              <a:t> Алексей</a:t>
            </a:r>
            <a:endParaRPr lang="ru-RU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2143116"/>
            <a:ext cx="6531786" cy="4464844"/>
          </a:xfrm>
        </p:spPr>
        <p:txBody>
          <a:bodyPr/>
          <a:lstStyle/>
          <a:p>
            <a:pPr algn="l"/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Апанасенко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Дмитрий Никитович</a:t>
            </a:r>
          </a:p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(дата рождения 29.10.1922)-(дата смерти 18.05.1998)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 descr="C:\Users\User\Desktop\Новый портфель\image-0a4ab5584a0af1b8d6a86d75178cfe635fdd638ed98740d7bd0529995b0872ea-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3702" y="0"/>
            <a:ext cx="2285984" cy="3142921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1027" name="Picture 3" descr="C:\Users\User\Desktop\Новый портфель\image-8875ba283cca89ecc18b0c11d753dd42e499b0fde7516b2702b7602a691cdf66-V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43042" y="4071942"/>
            <a:ext cx="1979893" cy="2357454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1028" name="Picture 4" descr="C:\Users\User\Desktop\Новый портфель\image-49be912aa86938da3c1165f41c269bb527e14933da547760089202c2ff0be694-V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72264" y="3490797"/>
            <a:ext cx="2286015" cy="336720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115 0.19236 C -0.17309 0.20301 -0.20486 0.21389 -0.20573 0.25046 C -0.2066 0.28703 -0.1559 0.38495 -0.14601 0.4118 " pathEditMode="relative" ptsTypes="aaA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514 0.33541 C 0.03108 0.20948 0.01702 0.08379 0.00955 0.028 C 0.00209 -0.02779 0.00105 -0.0139 -3.88889E-6 -5.92593E-6 " pathEditMode="relative" ptsTypes="aaA">
                                      <p:cBhvr>
                                        <p:cTn id="10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1" name="Picture 3" descr="C:\Users\User\Desktop\Новый портфель\image-234d777624171fe05c7bcaf65592ff4b1b255a9dee83f6706d2b52be24b65920-V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0"/>
            <a:ext cx="8643998" cy="6572272"/>
          </a:xfrm>
        </p:spPr>
        <p:txBody>
          <a:bodyPr/>
          <a:lstStyle/>
          <a:p>
            <a:r>
              <a:rPr lang="ru-RU" dirty="0" smtClean="0"/>
              <a:t>20 июня 1941 года в </a:t>
            </a:r>
            <a:r>
              <a:rPr lang="ru-RU" dirty="0" err="1" smtClean="0"/>
              <a:t>Ремонтненской</a:t>
            </a:r>
            <a:r>
              <a:rPr lang="ru-RU" dirty="0" smtClean="0"/>
              <a:t> средней школе был выпускной вечер.</a:t>
            </a:r>
          </a:p>
          <a:p>
            <a:r>
              <a:rPr lang="ru-RU" dirty="0" smtClean="0"/>
              <a:t>26 юношей и девушек получили в тот день аттестат зрелости. Среди них был и мой прадедушка. </a:t>
            </a:r>
          </a:p>
          <a:p>
            <a:r>
              <a:rPr lang="ru-RU" dirty="0" smtClean="0"/>
              <a:t>А через 2 дня началась война. И 23 из 26 выпускников стали солдатами Великой </a:t>
            </a:r>
            <a:r>
              <a:rPr lang="ru-RU" sz="2800" dirty="0" smtClean="0"/>
              <a:t>Отечественной Войны.</a:t>
            </a:r>
          </a:p>
          <a:p>
            <a:r>
              <a:rPr lang="ru-RU" sz="2800" dirty="0" smtClean="0"/>
              <a:t>Моего прадедушку направили на курсы офицеров, где он обучался инженерному делу.</a:t>
            </a:r>
          </a:p>
          <a:p>
            <a:r>
              <a:rPr lang="ru-RU" sz="2800" dirty="0" smtClean="0"/>
              <a:t>По окончании курсов их, молодых офицеров, отправили в город Сталинград.</a:t>
            </a:r>
            <a:endParaRPr lang="ru-RU" sz="2800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ru-RU" dirty="0" smtClean="0"/>
              <a:t>Везли их ночью в закрытых вагонах. Им выдали по одной винтовке на двоих. Так они стали участниками Сталинградской битвы.</a:t>
            </a:r>
          </a:p>
          <a:p>
            <a:r>
              <a:rPr lang="ru-RU" dirty="0" smtClean="0"/>
              <a:t>Мой прадедушка прошел всю войну, был сапером. У него было очень много наград, в том числе три ордена Красной Звезды.</a:t>
            </a:r>
            <a:endParaRPr lang="ru-RU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2089936"/>
          </a:xfrm>
        </p:spPr>
        <p:txBody>
          <a:bodyPr>
            <a:normAutofit/>
          </a:bodyPr>
          <a:lstStyle/>
          <a:p>
            <a:pPr algn="ctr"/>
            <a:r>
              <a:rPr lang="ru-RU" sz="3000" dirty="0" err="1" smtClean="0"/>
              <a:t>Тютюнников</a:t>
            </a:r>
            <a:r>
              <a:rPr lang="ru-RU" sz="3000" dirty="0" smtClean="0"/>
              <a:t> Василий Андреевич</a:t>
            </a:r>
            <a:br>
              <a:rPr lang="ru-RU" sz="3000" dirty="0" smtClean="0"/>
            </a:br>
            <a:r>
              <a:rPr lang="ru-RU" sz="3000" dirty="0" smtClean="0"/>
              <a:t>(дата рождения 22.02.1922) – (дата смерти 03.07.2000)</a:t>
            </a:r>
            <a:endParaRPr lang="ru-RU" sz="3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71744"/>
            <a:ext cx="8229600" cy="3883064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Picture 2" descr="C:\Users\User\Desktop\Новый портфель\image-14b69c450c10fe9c66f8017b5d0001c0664756e5dd2db61a48b242844242d30f-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786058"/>
            <a:ext cx="2843997" cy="4071942"/>
          </a:xfrm>
          <a:prstGeom prst="rect">
            <a:avLst/>
          </a:prstGeom>
          <a:noFill/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000372"/>
            <a:ext cx="9144000" cy="3857628"/>
          </a:xfrm>
        </p:spPr>
        <p:txBody>
          <a:bodyPr>
            <a:normAutofit/>
          </a:bodyPr>
          <a:lstStyle/>
          <a:p>
            <a:pPr marL="448056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</a:pPr>
            <a:r>
              <a:rPr lang="ru-RU" sz="3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Мой второй прадедушка тоже прошел всю войну в звании гвардии сержанта. Зимой 1941 года он был призван в армию </a:t>
            </a:r>
            <a:r>
              <a:rPr lang="ru-RU" sz="3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Ремонтненским</a:t>
            </a:r>
            <a:r>
              <a:rPr lang="ru-RU" sz="3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военкоматом. Война застала его вдали от дома.</a:t>
            </a:r>
            <a:br>
              <a:rPr lang="ru-RU" sz="3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3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Он был разведчиком, командиром отделения 1-й мин.роты. Участвовал в Сталинградской битве, получил ранение.</a:t>
            </a:r>
          </a:p>
        </p:txBody>
      </p:sp>
      <p:pic>
        <p:nvPicPr>
          <p:cNvPr id="4098" name="Picture 2" descr="C:\Users\User\Desktop\Новый портфель\image-a2b502addcd5bed1f8fcf03eb89e5d36fb15b35040d437dd1a7eb30a902a6580-V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2643174" cy="2906583"/>
          </a:xfrm>
          <a:prstGeom prst="rect">
            <a:avLst/>
          </a:prstGeom>
          <a:noFill/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454808"/>
          </a:xfrm>
        </p:spPr>
        <p:txBody>
          <a:bodyPr/>
          <a:lstStyle/>
          <a:p>
            <a:r>
              <a:rPr lang="ru-RU" dirty="0" smtClean="0"/>
              <a:t>Был награжден медалью «За боевые заслуги» за то, что 18.11.1942 года в битве за Сталинград одним из первых бросился в атаку и расстреливал в упор отступающего противника.</a:t>
            </a:r>
          </a:p>
          <a:p>
            <a:r>
              <a:rPr lang="ru-RU" dirty="0" smtClean="0"/>
              <a:t>Также награжден Орденом Отечественной войны 2-й степени.</a:t>
            </a:r>
            <a:endParaRPr lang="ru-RU" dirty="0"/>
          </a:p>
        </p:txBody>
      </p:sp>
    </p:spTree>
  </p:cSld>
  <p:clrMapOvr>
    <a:masterClrMapping/>
  </p:clrMapOvr>
  <p:transition>
    <p:comb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126</TotalTime>
  <Words>217</Words>
  <Application>Microsoft Office PowerPoint</Application>
  <PresentationFormat>Экран (4:3)</PresentationFormat>
  <Paragraphs>22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Яркая</vt:lpstr>
      <vt:lpstr>Великая Отечественная Война. Мои прадеды.</vt:lpstr>
      <vt:lpstr>Слайд 2</vt:lpstr>
      <vt:lpstr>Слайд 3</vt:lpstr>
      <vt:lpstr>Слайд 4</vt:lpstr>
      <vt:lpstr>Слайд 5</vt:lpstr>
      <vt:lpstr>Тютюнников Василий Андреевич (дата рождения 22.02.1922) – (дата смерти 03.07.2000)</vt:lpstr>
      <vt:lpstr>Мой второй прадедушка тоже прошел всю войну в звании гвардии сержанта. Зимой 1941 года он был призван в армию Ремонтненским военкоматом. Война застала его вдали от дома. Он был разведчиком, командиром отделения 1-й мин.роты. Участвовал в Сталинградской битве, получил ранение.</vt:lpstr>
      <vt:lpstr>Слайд 8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ученик</cp:lastModifiedBy>
  <cp:revision>15</cp:revision>
  <dcterms:created xsi:type="dcterms:W3CDTF">2015-04-09T19:18:03Z</dcterms:created>
  <dcterms:modified xsi:type="dcterms:W3CDTF">2015-04-10T10:07:05Z</dcterms:modified>
</cp:coreProperties>
</file>