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E4A0C-89A9-41D7-AC3E-E077523AEA51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C4B47-ABCA-4EEE-96A9-93B4DCD5776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AC152-4377-4205-B282-9752AD2B769B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67F4B-9F34-46FA-845C-066DF4C6039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616C5-1AAB-41C8-924D-5508A93F37D8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ADF89-B270-4A8F-903F-0794ABD5966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9E05A-99A7-4CE9-A539-C0F0DA2C43D0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02E4B-5AFA-46DC-BA35-B58BC64ECE5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EA85F-F216-4BBE-A3AA-FF7655D55006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F1931-34F0-422C-8975-3D46E5931D2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A6CD4-7C02-4066-8246-6DFC65BBCED4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BE8A4-45AD-4CF1-BB2E-C8C923AB33F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18ED2-DDBB-47E1-8D10-76E30246D19D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55F15-AA96-4C23-AA5F-8CC9D455B1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BE4A8-6CA8-47A6-B121-1C8E4B65AA66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27CDE-D95F-4516-8265-61A479A31C8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2D077-0A48-4FE3-ACAF-7B346AC33C52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EADAA-92DA-4581-9ACF-FAB2A4D149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452F7-4A2A-4103-837A-ECA444B566D6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AADF6-2863-4D60-A18D-8249B98F60E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CE2C5-83F2-425F-81D1-B1CBAFF68307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65396-EFF1-4B53-B794-D4D69B4372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DC6B24-58A5-473F-8F5B-6016B53EE728}" type="datetimeFigureOut">
              <a:rPr lang="ru-RU"/>
              <a:pPr>
                <a:defRPr/>
              </a:pPr>
              <a:t>24.03.2015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63F541-8AFA-4C78-980C-4734BE5ED14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84525"/>
          </a:xfrm>
        </p:spPr>
        <p:txBody>
          <a:bodyPr/>
          <a:lstStyle/>
          <a:p>
            <a:r>
              <a:rPr lang="ru-RU" sz="8000" dirty="0" smtClean="0">
                <a:solidFill>
                  <a:srgbClr val="FF0000"/>
                </a:solidFill>
              </a:rPr>
              <a:t>История моей семьи в истории моей страны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400420" cy="4643470"/>
          </a:xfrm>
        </p:spPr>
        <p:txBody>
          <a:bodyPr/>
          <a:lstStyle/>
          <a:p>
            <a:r>
              <a:rPr lang="ru-RU" sz="2000" dirty="0" smtClean="0">
                <a:solidFill>
                  <a:srgbClr val="FF0000"/>
                </a:solidFill>
              </a:rPr>
              <a:t>Мирный Николай Михайлович – прадедушка Омельченко Вероники. Он со своим старшим сыном Василием ушел на фронт. Николай Михайлович  попал в плен и 19 апреля 1943 года погиб. Василий Николаевич во время одного из сражений был ранен в голову, но остался жив. После войны работал в селе Ремонтное. Умер он в 1993 году.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C000"/>
                </a:solidFill>
              </a:rPr>
              <a:t>Омельченко Вероника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I:\ВОВ\DSCN945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628" y="285728"/>
            <a:ext cx="4143372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1924" cy="5726130"/>
          </a:xfrm>
        </p:spPr>
        <p:txBody>
          <a:bodyPr/>
          <a:lstStyle/>
          <a:p>
            <a:r>
              <a:rPr lang="ru-RU" sz="2400" dirty="0" smtClean="0">
                <a:solidFill>
                  <a:srgbClr val="FF0000"/>
                </a:solidFill>
              </a:rPr>
              <a:t>Александр Трофимович </a:t>
            </a:r>
            <a:r>
              <a:rPr lang="ru-RU" sz="2400" dirty="0" err="1" smtClean="0">
                <a:solidFill>
                  <a:srgbClr val="FF0000"/>
                </a:solidFill>
              </a:rPr>
              <a:t>Мялик</a:t>
            </a:r>
            <a:r>
              <a:rPr lang="ru-RU" sz="2400" dirty="0" smtClean="0">
                <a:solidFill>
                  <a:srgbClr val="FF0000"/>
                </a:solidFill>
              </a:rPr>
              <a:t>, мой прапрадедушка, и его братья, Федор Трофимович и Николай Трофимович ушли на войну защищать свою страну. Братья моего деда погибли на войне. Прапрадедушка воевал, вернулся в село, работал в нашей школе.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C000"/>
                </a:solidFill>
              </a:rPr>
              <a:t>Полтавцев Владислав</a:t>
            </a:r>
            <a:br>
              <a:rPr lang="ru-RU" sz="2400" dirty="0" smtClean="0">
                <a:solidFill>
                  <a:srgbClr val="FFC000"/>
                </a:solidFill>
              </a:rPr>
            </a:br>
            <a:endParaRPr lang="ru-RU" sz="2400" dirty="0">
              <a:solidFill>
                <a:srgbClr val="FFC000"/>
              </a:solidFill>
            </a:endParaRPr>
          </a:p>
        </p:txBody>
      </p:sp>
      <p:pic>
        <p:nvPicPr>
          <p:cNvPr id="4098" name="Picture 2" descr="I:\ВОВ\DSCN945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14942" y="428604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43362" cy="5511816"/>
          </a:xfrm>
        </p:spPr>
        <p:txBody>
          <a:bodyPr/>
          <a:lstStyle/>
          <a:p>
            <a:r>
              <a:rPr lang="ru-RU" sz="2000" dirty="0" err="1" smtClean="0">
                <a:solidFill>
                  <a:srgbClr val="FF0000"/>
                </a:solidFill>
              </a:rPr>
              <a:t>Воробаев</a:t>
            </a:r>
            <a:r>
              <a:rPr lang="ru-RU" sz="2000" dirty="0" smtClean="0">
                <a:solidFill>
                  <a:srgbClr val="FF0000"/>
                </a:solidFill>
              </a:rPr>
              <a:t> Дмитрий Ильич – прадедушка Воробец . Во время начала войны ему было 25 лет. В одном из сражений ему осколком снаряда оторвало ногу. Воевать больше не мог по состоянию здоровья.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Родич Ева Ильинична – прабабушка Дианы.  Когда началась война, ей было 20 лет. Она не пошла на фронт, а служила в тылу, рыла окопы вместе с другими женщинами, шила одежду солдатам, выхаживала раненых.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solidFill>
                  <a:srgbClr val="FFC000"/>
                </a:solidFill>
              </a:rPr>
              <a:t>Воробец Диана</a:t>
            </a:r>
            <a:endParaRPr lang="ru-RU" sz="2000" dirty="0">
              <a:solidFill>
                <a:srgbClr val="FFC000"/>
              </a:solidFill>
            </a:endParaRPr>
          </a:p>
        </p:txBody>
      </p:sp>
      <p:pic>
        <p:nvPicPr>
          <p:cNvPr id="5122" name="Picture 2" descr="I:\ВОВ\DSCN946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0694" y="21429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57676" cy="5154626"/>
          </a:xfrm>
        </p:spPr>
        <p:txBody>
          <a:bodyPr/>
          <a:lstStyle/>
          <a:p>
            <a:r>
              <a:rPr lang="ru-RU" sz="2000" dirty="0" smtClean="0">
                <a:solidFill>
                  <a:srgbClr val="FF0000"/>
                </a:solidFill>
              </a:rPr>
              <a:t>Кислова Нина Семеновна – бабушка </a:t>
            </a:r>
            <a:r>
              <a:rPr lang="ru-RU" sz="2000" dirty="0" err="1" smtClean="0">
                <a:solidFill>
                  <a:srgbClr val="FF0000"/>
                </a:solidFill>
              </a:rPr>
              <a:t>Брызгуновой</a:t>
            </a:r>
            <a:r>
              <a:rPr lang="ru-RU" sz="2000" dirty="0" smtClean="0">
                <a:solidFill>
                  <a:srgbClr val="FF0000"/>
                </a:solidFill>
              </a:rPr>
              <a:t> Виктории. Когда началась война, ей было 10 лет. Жила с семьей на хуторе. По словам её бабушки, есть тогда было практически нечего.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err="1" smtClean="0">
                <a:solidFill>
                  <a:srgbClr val="FFC000"/>
                </a:solidFill>
              </a:rPr>
              <a:t>Брызгунова</a:t>
            </a:r>
            <a:r>
              <a:rPr lang="ru-RU" sz="2000" dirty="0" smtClean="0">
                <a:solidFill>
                  <a:srgbClr val="FFC000"/>
                </a:solidFill>
              </a:rPr>
              <a:t> Виктория</a:t>
            </a:r>
            <a:endParaRPr lang="ru-RU" sz="2000" dirty="0">
              <a:solidFill>
                <a:srgbClr val="FFC000"/>
              </a:solidFill>
            </a:endParaRPr>
          </a:p>
        </p:txBody>
      </p:sp>
      <p:pic>
        <p:nvPicPr>
          <p:cNvPr id="6146" name="Picture 2" descr="I:\ВОВ\DSCN947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86380" y="21429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154626"/>
          </a:xfrm>
        </p:spPr>
        <p:txBody>
          <a:bodyPr/>
          <a:lstStyle/>
          <a:p>
            <a:r>
              <a:rPr lang="ru-RU" sz="2000" dirty="0" smtClean="0">
                <a:solidFill>
                  <a:srgbClr val="FF0000"/>
                </a:solidFill>
              </a:rPr>
              <a:t>В 1941 год Гаврилу Николаевичу </a:t>
            </a:r>
            <a:r>
              <a:rPr lang="ru-RU" sz="2000" dirty="0" err="1" smtClean="0">
                <a:solidFill>
                  <a:srgbClr val="FF0000"/>
                </a:solidFill>
              </a:rPr>
              <a:t>Шпиркину</a:t>
            </a:r>
            <a:r>
              <a:rPr lang="ru-RU" sz="2000" dirty="0" smtClean="0">
                <a:solidFill>
                  <a:srgbClr val="FF0000"/>
                </a:solidFill>
              </a:rPr>
              <a:t> было 35 лет. Прадед имел пятерых детей. В 1942 году вместе с ополченцами отправился на фронт, да пропал </a:t>
            </a:r>
            <a:r>
              <a:rPr lang="ru-RU" sz="2000" dirty="0" err="1" smtClean="0">
                <a:solidFill>
                  <a:srgbClr val="FF0000"/>
                </a:solidFill>
              </a:rPr>
              <a:t>безвести</a:t>
            </a:r>
            <a:r>
              <a:rPr lang="ru-RU" sz="2000" dirty="0" smtClean="0">
                <a:solidFill>
                  <a:srgbClr val="FF0000"/>
                </a:solidFill>
              </a:rPr>
              <a:t> в 1945 году. Сейчас из многодетной семьи остался только мой дедушка </a:t>
            </a:r>
            <a:r>
              <a:rPr lang="ru-RU" sz="2000" dirty="0" err="1" smtClean="0">
                <a:solidFill>
                  <a:srgbClr val="FF0000"/>
                </a:solidFill>
              </a:rPr>
              <a:t>Шпиркин</a:t>
            </a:r>
            <a:r>
              <a:rPr lang="ru-RU" sz="2000" dirty="0" smtClean="0">
                <a:solidFill>
                  <a:srgbClr val="FF0000"/>
                </a:solidFill>
              </a:rPr>
              <a:t> Владимир Гаврилович.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err="1" smtClean="0">
                <a:solidFill>
                  <a:srgbClr val="FFC000"/>
                </a:solidFill>
              </a:rPr>
              <a:t>Шпиркина</a:t>
            </a:r>
            <a:r>
              <a:rPr lang="ru-RU" sz="2000" dirty="0" smtClean="0">
                <a:solidFill>
                  <a:srgbClr val="FFC000"/>
                </a:solidFill>
              </a:rPr>
              <a:t> Елизавета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7170" name="Picture 2" descr="I:\ВОВ\DSCN946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57818" y="357166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43362" cy="6226196"/>
          </a:xfrm>
        </p:spPr>
        <p:txBody>
          <a:bodyPr/>
          <a:lstStyle/>
          <a:p>
            <a:r>
              <a:rPr lang="ru-RU" sz="2000" dirty="0" smtClean="0">
                <a:solidFill>
                  <a:srgbClr val="FF0000"/>
                </a:solidFill>
              </a:rPr>
              <a:t>По отцу: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Максим Григорьевич Богданов – дедушка Богдановой Александры. Был зенитчиком – командиром зенитного расчета.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По матери: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Яков Ефимович – дедушка Саши.  Служил в разведке. Несколько раз был ранен, но снова возвращался в свою часть. После одного ранения осколки от одного снаряда попали дедушке в печень. Врачи отказались его оперировать, сказав, что с осколками он проживет дольше, а во время операции может погибнуть.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C000"/>
                </a:solidFill>
              </a:rPr>
              <a:t>Богданова Александра</a:t>
            </a:r>
            <a:br>
              <a:rPr lang="ru-RU" sz="2000" dirty="0" smtClean="0">
                <a:solidFill>
                  <a:srgbClr val="FFC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8194" name="Picture 2" descr="I:\ВОВ\DSCN947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57752" y="285728"/>
            <a:ext cx="3874565" cy="525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I:\ВОВ\DSCN948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9" y="285728"/>
            <a:ext cx="8572560" cy="6215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7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70</Template>
  <TotalTime>39</TotalTime>
  <Words>223</Words>
  <Application>Microsoft Office PowerPoint</Application>
  <PresentationFormat>Экран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70</vt:lpstr>
      <vt:lpstr>История моей семьи в истории моей страны</vt:lpstr>
      <vt:lpstr>Мирный Николай Михайлович – прадедушка Омельченко Вероники. Он со своим старшим сыном Василием ушел на фронт. Николай Михайлович  попал в плен и 19 апреля 1943 года погиб. Василий Николаевич во время одного из сражений был ранен в голову, но остался жив. После войны работал в селе Ремонтное. Умер он в 1993 году.  Омельченко Вероника</vt:lpstr>
      <vt:lpstr>Александр Трофимович Мялик, мой прапрадедушка, и его братья, Федор Трофимович и Николай Трофимович ушли на войну защищать свою страну. Братья моего деда погибли на войне. Прапрадедушка воевал, вернулся в село, работал в нашей школе.  Полтавцев Владислав </vt:lpstr>
      <vt:lpstr>Воробаев Дмитрий Ильич – прадедушка Воробец . Во время начала войны ему было 25 лет. В одном из сражений ему осколком снаряда оторвало ногу. Воевать больше не мог по состоянию здоровья. Родич Ева Ильинична – прабабушка Дианы.  Когда началась война, ей было 20 лет. Она не пошла на фронт, а служила в тылу, рыла окопы вместе с другими женщинами, шила одежду солдатам, выхаживала раненых.  Воробец Диана</vt:lpstr>
      <vt:lpstr>Кислова Нина Семеновна – бабушка Брызгуновой Виктории. Когда началась война, ей было 10 лет. Жила с семьей на хуторе. По словам её бабушки, есть тогда было практически нечего.   Брызгунова Виктория</vt:lpstr>
      <vt:lpstr>В 1941 год Гаврилу Николаевичу Шпиркину было 35 лет. Прадед имел пятерых детей. В 1942 году вместе с ополченцами отправился на фронт, да пропал безвести в 1945 году. Сейчас из многодетной семьи остался только мой дедушка Шпиркин Владимир Гаврилович.  Шпиркина Елизавета</vt:lpstr>
      <vt:lpstr>По отцу: Максим Григорьевич Богданов – дедушка Богдановой Александры. Был зенитчиком – командиром зенитного расчета. По матери: Яков Ефимович – дедушка Саши.  Служил в разведке. Несколько раз был ранен, но снова возвращался в свою часть. После одного ранения осколки от одного снаряда попали дедушке в печень. Врачи отказались его оперировать, сказав, что с осколками он проживет дольше, а во время операции может погибнуть.  Богданова Александра   </vt:lpstr>
      <vt:lpstr>Презентация PowerPoint</vt:lpstr>
    </vt:vector>
  </TitlesOfParts>
  <Company>XTreme.ws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моей семьи в истории моей страны</dc:title>
  <dc:creator>XTreme.ws</dc:creator>
  <cp:lastModifiedBy>Алексей</cp:lastModifiedBy>
  <cp:revision>6</cp:revision>
  <dcterms:created xsi:type="dcterms:W3CDTF">2015-02-01T12:25:10Z</dcterms:created>
  <dcterms:modified xsi:type="dcterms:W3CDTF">2015-03-24T11:57:26Z</dcterms:modified>
</cp:coreProperties>
</file>