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3" r:id="rId7"/>
    <p:sldId id="261" r:id="rId8"/>
    <p:sldId id="268" r:id="rId9"/>
    <p:sldId id="262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70C-86B7-496B-9E54-1D46AA3D9591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7FF-057B-4672-9202-7817BBD76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4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70C-86B7-496B-9E54-1D46AA3D9591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7FF-057B-4672-9202-7817BBD76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2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70C-86B7-496B-9E54-1D46AA3D9591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7FF-057B-4672-9202-7817BBD76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9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70C-86B7-496B-9E54-1D46AA3D9591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7FF-057B-4672-9202-7817BBD76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2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70C-86B7-496B-9E54-1D46AA3D9591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7FF-057B-4672-9202-7817BBD76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4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70C-86B7-496B-9E54-1D46AA3D9591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7FF-057B-4672-9202-7817BBD76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5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70C-86B7-496B-9E54-1D46AA3D9591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7FF-057B-4672-9202-7817BBD76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2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70C-86B7-496B-9E54-1D46AA3D9591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7FF-057B-4672-9202-7817BBD76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3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70C-86B7-496B-9E54-1D46AA3D9591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7FF-057B-4672-9202-7817BBD76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8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70C-86B7-496B-9E54-1D46AA3D9591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7FF-057B-4672-9202-7817BBD76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1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70C-86B7-496B-9E54-1D46AA3D9591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A7FF-057B-4672-9202-7817BBD76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7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586"/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6D70C-86B7-496B-9E54-1D46AA3D9591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9A7FF-057B-4672-9202-7817BBD76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3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2348880"/>
            <a:ext cx="2771800" cy="2232248"/>
          </a:xfrm>
        </p:spPr>
        <p:txBody>
          <a:bodyPr>
            <a:normAutofit/>
          </a:bodyPr>
          <a:lstStyle/>
          <a:p>
            <a:r>
              <a:rPr lang="ru-RU" sz="5400" b="1" smtClean="0">
                <a:solidFill>
                  <a:srgbClr val="002060"/>
                </a:solidFill>
              </a:rPr>
              <a:t>Доброе </a:t>
            </a:r>
            <a:r>
              <a:rPr lang="ru-RU" sz="5400" b="1" smtClean="0">
                <a:solidFill>
                  <a:srgbClr val="002060"/>
                </a:solidFill>
              </a:rPr>
              <a:t>утро!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Ольга\Downloads\image001_24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72" y="290017"/>
            <a:ext cx="65527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90"/>
            <a:ext cx="642910" cy="64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24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Проверка ответов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98" y="0"/>
            <a:ext cx="1311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448818"/>
              </p:ext>
            </p:extLst>
          </p:nvPr>
        </p:nvGraphicFramePr>
        <p:xfrm>
          <a:off x="107504" y="1412776"/>
          <a:ext cx="9001000" cy="5205196"/>
        </p:xfrm>
        <a:graphic>
          <a:graphicData uri="http://schemas.openxmlformats.org/drawingml/2006/table">
            <a:tbl>
              <a:tblPr firstRow="1" firstCol="1" bandRow="1"/>
              <a:tblGrid>
                <a:gridCol w="1551897"/>
                <a:gridCol w="2250250"/>
                <a:gridCol w="1086327"/>
                <a:gridCol w="4112526"/>
              </a:tblGrid>
              <a:tr h="129614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Твой день</a:t>
                      </a:r>
                      <a:r>
                        <a:rPr lang="ru-RU" sz="2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рождения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Перевести в 10 систему счисления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 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бы это значило?</a:t>
                      </a:r>
                      <a:endParaRPr lang="ru-RU" sz="20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Лето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2332</a:t>
                      </a:r>
                      <a:r>
                        <a:rPr lang="ru-RU" sz="2400" b="1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1242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Ледовое побоище, Александр </a:t>
                      </a:r>
                      <a:r>
                        <a:rPr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Невский </a:t>
                      </a:r>
                      <a:br>
                        <a:rPr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(кто это?)</a:t>
                      </a:r>
                      <a:endParaRPr lang="ru-RU" sz="2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Осень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564</a:t>
                      </a:r>
                      <a:r>
                        <a:rPr lang="ru-RU" sz="2400" b="1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Куликовская битва, начало полного разгрома Золотой Орды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Зима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11100010100</a:t>
                      </a:r>
                      <a:r>
                        <a:rPr lang="ru-RU" sz="2400" b="1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Бородинское сражение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Весна 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3631</a:t>
                      </a:r>
                      <a:r>
                        <a:rPr lang="ru-RU" sz="2400" b="1" baseline="-25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Капитуляция фашистской Германии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90"/>
            <a:ext cx="642910" cy="64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87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642918"/>
            <a:ext cx="8964488" cy="20742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Доработайте таблицу, дополнив столбцами Подвиги, Исторические сведения, География, Природные ресурсы и т.д.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98" y="0"/>
            <a:ext cx="1311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85858"/>
              </p:ext>
            </p:extLst>
          </p:nvPr>
        </p:nvGraphicFramePr>
        <p:xfrm>
          <a:off x="539552" y="2996952"/>
          <a:ext cx="7704856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3300821"/>
                <a:gridCol w="3539939"/>
              </a:tblGrid>
              <a:tr h="604867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Литература </a:t>
                      </a:r>
                      <a:endParaRPr lang="ru-RU" sz="32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32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3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4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428604"/>
            <a:ext cx="519492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Национальная еда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111074"/>
              </p:ext>
            </p:extLst>
          </p:nvPr>
        </p:nvGraphicFramePr>
        <p:xfrm>
          <a:off x="323528" y="3068959"/>
          <a:ext cx="8568951" cy="2592288"/>
        </p:xfrm>
        <a:graphic>
          <a:graphicData uri="http://schemas.openxmlformats.org/drawingml/2006/table">
            <a:tbl>
              <a:tblPr firstRow="1" firstCol="1" bandRow="1"/>
              <a:tblGrid>
                <a:gridCol w="2232248"/>
                <a:gridCol w="6336703"/>
              </a:tblGrid>
              <a:tr h="6480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Знаток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Знаю, понимаю, умею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Запомнил не всё, </a:t>
                      </a: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 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применить могу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Ученик</a:t>
                      </a:r>
                      <a:endParaRPr lang="ru-RU" sz="2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Мне еще надо поработать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98" y="0"/>
            <a:ext cx="1311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 descr="E:\ГРАНТ 2\урок Великая\blinch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3628204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5/03/20/127296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5746551" cy="551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57214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Всем   спасибо!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98" y="0"/>
            <a:ext cx="1311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РАНТ 2\урок Великая\карта Росс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5189"/>
            <a:ext cx="8964488" cy="51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 урока:  Выявить, что для каждого из нас есть…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9600" b="1" spc="375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1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375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Россия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   восходит к греческому слову </a:t>
            </a:r>
            <a:r>
              <a:rPr lang="ru-RU" b="1" spc="75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‘</a:t>
            </a:r>
            <a:r>
              <a:rPr lang="ru-RU" b="1" spc="75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Ρωσι</a:t>
            </a:r>
            <a:r>
              <a:rPr lang="ru-RU" b="1" spc="75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 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ГРАНТ 2\урок Великая\карта Росс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5189"/>
            <a:ext cx="8964488" cy="51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40" cy="36584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Ольга\Downloads\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4584" r="18438" b="5000"/>
          <a:stretch/>
        </p:blipFill>
        <p:spPr bwMode="auto">
          <a:xfrm>
            <a:off x="-3820" y="5332"/>
            <a:ext cx="6078979" cy="6852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3581400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52" y="0"/>
            <a:ext cx="1314748" cy="75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1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://german242.com/articles/suzdal/suzd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r="789" b="17303"/>
          <a:stretch>
            <a:fillRect/>
          </a:stretch>
        </p:blipFill>
        <p:spPr bwMode="auto">
          <a:xfrm>
            <a:off x="-214346" y="0"/>
            <a:ext cx="8858020" cy="6908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98" y="0"/>
            <a:ext cx="1311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8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sz="9800" b="1" dirty="0" smtClean="0">
                <a:solidFill>
                  <a:schemeClr val="accent2">
                    <a:lumMod val="75000"/>
                  </a:schemeClr>
                </a:solidFill>
              </a:rPr>
              <a:t>= 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:\урок Ростов\bukvennye_slavjanskie_chisla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36496" cy="530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98" y="0"/>
            <a:ext cx="1311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14290"/>
            <a:ext cx="26193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8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Заполните пропуски в таблице: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98" y="0"/>
            <a:ext cx="1311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77448"/>
              </p:ext>
            </p:extLst>
          </p:nvPr>
        </p:nvGraphicFramePr>
        <p:xfrm>
          <a:off x="107504" y="1484784"/>
          <a:ext cx="8750776" cy="4754590"/>
        </p:xfrm>
        <a:graphic>
          <a:graphicData uri="http://schemas.openxmlformats.org/drawingml/2006/table">
            <a:tbl>
              <a:tblPr firstRow="1" firstCol="1" bandRow="1"/>
              <a:tblGrid>
                <a:gridCol w="3760963"/>
                <a:gridCol w="4989813"/>
              </a:tblGrid>
              <a:tr h="153604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счисления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алфавит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04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0,1,2,3,…</a:t>
                      </a:r>
                      <a:r>
                        <a:rPr lang="en-US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A,B,C,D,E,F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0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50069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714356"/>
            <a:ext cx="3643338" cy="512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642918"/>
            <a:ext cx="5786446" cy="532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115078"/>
            <a:ext cx="1357322" cy="274292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868" y="3143248"/>
            <a:ext cx="928694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Задание: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98" y="0"/>
            <a:ext cx="1311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322796"/>
              </p:ext>
            </p:extLst>
          </p:nvPr>
        </p:nvGraphicFramePr>
        <p:xfrm>
          <a:off x="395536" y="1412776"/>
          <a:ext cx="8352928" cy="4896544"/>
        </p:xfrm>
        <a:graphic>
          <a:graphicData uri="http://schemas.openxmlformats.org/drawingml/2006/table">
            <a:tbl>
              <a:tblPr firstRow="1" firstCol="1" bandRow="1"/>
              <a:tblGrid>
                <a:gridCol w="1157152"/>
                <a:gridCol w="2371240"/>
                <a:gridCol w="1584176"/>
                <a:gridCol w="3240360"/>
              </a:tblGrid>
              <a:tr h="21762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Твой 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рождения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Перевести в 10 систему счисления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 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бы это значило?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Лето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2332</a:t>
                      </a:r>
                      <a:r>
                        <a:rPr lang="ru-RU" sz="2800" b="1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Осень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564</a:t>
                      </a:r>
                      <a:r>
                        <a:rPr lang="ru-RU" sz="2800" b="1" baseline="-25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Зима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11100010100</a:t>
                      </a:r>
                      <a:r>
                        <a:rPr lang="ru-RU" sz="2800" b="1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Весна 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3631</a:t>
                      </a:r>
                      <a:r>
                        <a:rPr lang="ru-RU" sz="2800" b="1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5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148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Россия</vt:lpstr>
      <vt:lpstr>Россия   восходит к греческому слову ‘Ρωσια </vt:lpstr>
      <vt:lpstr>Презентация PowerPoint</vt:lpstr>
      <vt:lpstr>Презентация PowerPoint</vt:lpstr>
      <vt:lpstr>                = ?</vt:lpstr>
      <vt:lpstr>Заполните пропуски в таблице:</vt:lpstr>
      <vt:lpstr>Презентация PowerPoint</vt:lpstr>
      <vt:lpstr>Задание:</vt:lpstr>
      <vt:lpstr>Проверка ответов</vt:lpstr>
      <vt:lpstr>Доработайте таблицу, дополнив столбцами Подвиги, Исторические сведения, География, Природные ресурсы и т.д.</vt:lpstr>
      <vt:lpstr>Национальная еда</vt:lpstr>
      <vt:lpstr>Всем  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Доброе утро!</dc:title>
  <dc:creator>Ольга</dc:creator>
  <cp:lastModifiedBy>Пользователь Windows</cp:lastModifiedBy>
  <cp:revision>19</cp:revision>
  <dcterms:created xsi:type="dcterms:W3CDTF">2016-10-17T18:14:07Z</dcterms:created>
  <dcterms:modified xsi:type="dcterms:W3CDTF">2023-03-21T09:27:16Z</dcterms:modified>
</cp:coreProperties>
</file>