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5755"/>
            <a:ext cx="9144001" cy="4875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79712" cy="1566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7" y="0"/>
            <a:ext cx="1979713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835696" y="0"/>
            <a:ext cx="55446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Родители, внимание!!! </a:t>
            </a:r>
          </a:p>
          <a:p>
            <a:pPr algn="ctr">
              <a:lnSpc>
                <a:spcPct val="150000"/>
              </a:lnSpc>
            </a:pP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Очень важно, чтобы ваш ребенок знал: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Вы любите его таким, какой он есть;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Вы поможете решить любую проблему.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616" y="6211669"/>
            <a:ext cx="6732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Если вы не знаете, что делать, </a:t>
            </a:r>
          </a:p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ОБРАТИТЕСЬ ЗА ПОМОЩЬЮ К СПЕЦИАЛИСТАМ!!!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ПК-212-3</dc:creator>
  <cp:lastModifiedBy>ПК-212-3</cp:lastModifiedBy>
  <cp:revision>3</cp:revision>
  <dcterms:created xsi:type="dcterms:W3CDTF">2020-12-04T07:38:28Z</dcterms:created>
  <dcterms:modified xsi:type="dcterms:W3CDTF">2020-12-04T07:52:23Z</dcterms:modified>
</cp:coreProperties>
</file>