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6" r:id="rId3"/>
    <p:sldId id="259" r:id="rId4"/>
    <p:sldId id="257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«Бойцы невидимого фронта»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70-летию победы в Великой Отечественной Войне посвящается…</a:t>
            </a:r>
          </a:p>
          <a:p>
            <a:pPr>
              <a:buNone/>
            </a:pPr>
            <a:endParaRPr lang="ru-RU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                                     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Подготовили: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                                                учащиеся 8 «А» класса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                            МБОУ </a:t>
            </a:r>
            <a:r>
              <a:rPr lang="ru-RU" sz="1800" dirty="0" err="1" smtClean="0">
                <a:solidFill>
                  <a:srgbClr val="002060"/>
                </a:solidFill>
                <a:latin typeface="Comic Sans MS" pitchFamily="66" charset="0"/>
              </a:rPr>
              <a:t>Ремонтненской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 гимназии №1</a:t>
            </a:r>
            <a:endParaRPr lang="ru-RU" sz="18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рупповой портрет бойцов ростовского партизанского отряда под командованием М.М. Юг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«Бойцы </a:t>
            </a:r>
            <a:r>
              <a:rPr lang="ru-RU" sz="4800" dirty="0" smtClean="0">
                <a:solidFill>
                  <a:srgbClr val="C00000"/>
                </a:solidFill>
              </a:rPr>
              <a:t>невидимого фронта»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6" indent="-342900"/>
            <a:r>
              <a:rPr lang="ru-RU" sz="1800" dirty="0" err="1" smtClean="0">
                <a:solidFill>
                  <a:srgbClr val="002060"/>
                </a:solidFill>
                <a:latin typeface="Comic Sans MS" pitchFamily="66" charset="0"/>
              </a:rPr>
              <a:t>Юговцы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, «бойцы невидимого фронта». Это был не совсем обычный отряд. Он поначалу не имел даже базы. Да и какая, собственно, база могла появиться в большом городе, где каждая улица и каждый перекресток охранялись врагом, а в окрестностях на сотни километров простиралась безлесная степь? Добровольцы-связные поддерживали связь Югова с командирами групп и бойцами по своеобразной цепочке. Штабом стала неприметная хатенка на окраине города – в заводском поселке. </a:t>
            </a:r>
          </a:p>
          <a:p>
            <a:pPr marL="342900" lvl="6" indent="-342900"/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Югов в оккупированном Ростове-на-Дону в годы Великой Отечественной войны организовал партизанский отряд, который уничтожил более 200 немецких солдат и офицеров, 24 автомашины, сжег 24 тонны горючего. Именно отряд Югова сорвал запланированные немцами взрывы крупных зданий в поселке </a:t>
            </a:r>
            <a:r>
              <a:rPr lang="ru-RU" sz="1800" dirty="0" err="1" smtClean="0">
                <a:solidFill>
                  <a:srgbClr val="002060"/>
                </a:solidFill>
                <a:latin typeface="Comic Sans MS" pitchFamily="66" charset="0"/>
              </a:rPr>
              <a:t>Сельмаш</a:t>
            </a:r>
            <a:endParaRPr lang="ru-RU" sz="1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rgbClr val="FFC000"/>
                </a:solidFill>
              </a:rPr>
              <a:t>Михаил Трифонов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Удивительна биография и судьба этого талантливого командира единственного в своем роде городского партизанского отряда - Михаила Трифонова, известного своим боевым друзьям под псевдонимом Югов.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Мина </a:t>
            </a:r>
            <a:r>
              <a:rPr lang="ru-RU" sz="1800" dirty="0" err="1" smtClean="0">
                <a:solidFill>
                  <a:srgbClr val="002060"/>
                </a:solidFill>
                <a:latin typeface="Comic Sans MS" pitchFamily="66" charset="0"/>
              </a:rPr>
              <a:t>Миниевич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Comic Sans MS" pitchFamily="66" charset="0"/>
              </a:rPr>
              <a:t>Трифаниди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, а именно таким было подлинное имя Трифонова, родился 10 декабря 1913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года в селе Константинополь в семье греческих крестьян. В голодном 1921 году его определили в детский дом Славянска, где он воспитывался и учился до 1928 года, а затем за отличную успеваемость был направлен для дальнейшей учебы на рабфак Томского университета.</a:t>
            </a:r>
          </a:p>
          <a:p>
            <a:endParaRPr lang="ru-RU" sz="18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3074" name="Picture 2" descr="Комсорг пограничного полка Михаил Михайлович Трифон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71612"/>
            <a:ext cx="407196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СЕРГЕИ ЕГОРОВИЧ КУКУЮК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omic Sans MS" pitchFamily="66" charset="0"/>
              </a:rPr>
              <a:t>(партизанский псевдоним Донской), начальник штаба партизанского отряда под командованием М.М. Трифонова (Югова). Сергей </a:t>
            </a:r>
            <a:r>
              <a:rPr lang="ru-RU" sz="1600" dirty="0" err="1" smtClean="0">
                <a:solidFill>
                  <a:srgbClr val="002060"/>
                </a:solidFill>
                <a:latin typeface="Comic Sans MS" pitchFamily="66" charset="0"/>
              </a:rPr>
              <a:t>Кукуюк</a:t>
            </a:r>
            <a:r>
              <a:rPr lang="ru-RU" sz="1600" dirty="0" smtClean="0">
                <a:solidFill>
                  <a:srgbClr val="002060"/>
                </a:solidFill>
                <a:latin typeface="Comic Sans MS" pitchFamily="66" charset="0"/>
              </a:rPr>
              <a:t> стал правой рукой Югова. В его доме организовали штаб. Идеальное прикрытие - </a:t>
            </a:r>
            <a:r>
              <a:rPr lang="ru-RU" sz="1600" dirty="0" err="1" smtClean="0">
                <a:solidFill>
                  <a:srgbClr val="002060"/>
                </a:solidFill>
                <a:latin typeface="Comic Sans MS" pitchFamily="66" charset="0"/>
              </a:rPr>
              <a:t>Кукуюк</a:t>
            </a:r>
            <a:r>
              <a:rPr lang="ru-RU" sz="1600" dirty="0" smtClean="0">
                <a:solidFill>
                  <a:srgbClr val="002060"/>
                </a:solidFill>
                <a:latin typeface="Comic Sans MS" pitchFamily="66" charset="0"/>
              </a:rPr>
              <a:t> устроился на службу полицейским в немецкую комендатуру.</a:t>
            </a:r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ru-RU" sz="16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4338" name="Picture 2" descr="Сергей Егорович Кукую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000372"/>
            <a:ext cx="2928926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Ширази</a:t>
            </a:r>
            <a:r>
              <a:rPr lang="ru-RU" dirty="0" smtClean="0">
                <a:solidFill>
                  <a:srgbClr val="C00000"/>
                </a:solidFill>
              </a:rPr>
              <a:t> Альфа </a:t>
            </a:r>
            <a:r>
              <a:rPr lang="ru-RU" dirty="0" err="1" smtClean="0">
                <a:solidFill>
                  <a:srgbClr val="C00000"/>
                </a:solidFill>
              </a:rPr>
              <a:t>Алиевна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Когда началась Великая Отечественная война,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ростовчанке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Альфе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Ширази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было всего лишь шестнадцать лет. Самое время влюбляться, строить планы на будущее, выбирать профессию. Конечно, только хорошее будущее видела впереди и юная Альфа, которую одноклассники и соседи предпочитали называть более привычным именем Алла. 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Ростовчанка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с непривычными фамилией, именем и отчеством —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Ширази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Альфа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Алиевна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— была дочерью иранца Али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Ширази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. Альфа его не помнила — он умер, когда она была еще очень маленькой. А мать девушки звали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Дора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Михайловна — понятно, что женщину ожидала участь тысяч других ростовчан еврейской национальности, уничтоженных нацистами в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Змиевской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балке. Если бы не отличное знание персидского языка. Когда в квартиру к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Доре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Михайловне и Алле пришли нацисты, мать отвечала на вопросы только на фарси, а Алла переводила. Так им удалось убедить немецкого офицера в том, что </a:t>
            </a:r>
            <a:r>
              <a:rPr lang="ru-RU" sz="1200" dirty="0" err="1" smtClean="0">
                <a:solidFill>
                  <a:srgbClr val="002060"/>
                </a:solidFill>
                <a:latin typeface="Comic Sans MS" pitchFamily="66" charset="0"/>
              </a:rPr>
              <a:t>Дора</a:t>
            </a:r>
            <a:r>
              <a:rPr lang="ru-RU" sz="1200" dirty="0" smtClean="0">
                <a:solidFill>
                  <a:srgbClr val="002060"/>
                </a:solidFill>
                <a:latin typeface="Comic Sans MS" pitchFamily="66" charset="0"/>
              </a:rPr>
              <a:t> Михайловна по национальности — персиянка.</a:t>
            </a:r>
            <a:endParaRPr lang="ru-RU" sz="1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18434" name="Picture 2" descr="Герои освобождения Рост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571612"/>
            <a:ext cx="3929090" cy="4981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70C0"/>
                </a:solidFill>
              </a:rPr>
              <a:t>Многие дома на улице Обороны, где жила Альфа </a:t>
            </a:r>
            <a:r>
              <a:rPr lang="ru-RU" sz="2800" i="1" dirty="0" err="1" smtClean="0">
                <a:solidFill>
                  <a:srgbClr val="0070C0"/>
                </a:solidFill>
              </a:rPr>
              <a:t>Ширази</a:t>
            </a:r>
            <a:r>
              <a:rPr lang="ru-RU" sz="2800" i="1" dirty="0" smtClean="0">
                <a:solidFill>
                  <a:srgbClr val="0070C0"/>
                </a:solidFill>
              </a:rPr>
              <a:t>, явно застали войну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Герои освобождения Рост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21537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Пока Альфа работала в штабе гитлеровцев, она подвергала себя каждодневной смертельной опасности. Ведь в случае выяснения ее истинных намерений, ее бы неизбежно расстреляли. В особенности учитывая тот факт, что мать альфы </a:t>
            </a:r>
            <a:r>
              <a:rPr lang="ru-RU" dirty="0" err="1" smtClean="0">
                <a:solidFill>
                  <a:srgbClr val="002060"/>
                </a:solidFill>
                <a:latin typeface="Comic Sans MS" pitchFamily="66" charset="0"/>
              </a:rPr>
              <a:t>Дора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Михайловна была еврейкой. Тем не менее, несколько месяцев девушке удалось проработать в немецком штабе, принеся немало пользы действовавшим в городе подпольщикам. Когда в феврале 1943 г. начался штурм Ростова-на-Дону советскими войсками и гитлеровцы стали собираться к отступлению, начальство Альфы из штаба предложило ей, вместе с матерью, которую немцы считали иранкой, отступать вместе с ними — гитлеровцы забирали с собой полицаев и сотрудников оккупационных учреждений. Однако в планы Альфы дальнейшее пребывание с гитлеровцами не входило — девушка хотела сражаться против них в разведывательном или партизанском отряде.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 боях за освобождение Ростова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9747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Начал отряд и диверсионные действия против оккупационных войск. Командовал диверсионной группой Владимир </a:t>
            </a:r>
            <a:r>
              <a:rPr lang="ru-RU" sz="5600" dirty="0" err="1" smtClean="0">
                <a:solidFill>
                  <a:srgbClr val="002060"/>
                </a:solidFill>
                <a:latin typeface="Comic Sans MS" pitchFamily="66" charset="0"/>
              </a:rPr>
              <a:t>Кукуюк</a:t>
            </a: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 — брат начальника штаба отряда Сергея </a:t>
            </a:r>
            <a:r>
              <a:rPr lang="ru-RU" sz="5600" dirty="0" err="1" smtClean="0">
                <a:solidFill>
                  <a:srgbClr val="002060"/>
                </a:solidFill>
                <a:latin typeface="Comic Sans MS" pitchFamily="66" charset="0"/>
              </a:rPr>
              <a:t>Кукуюка</a:t>
            </a: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, а входили в группу еще один брат Яков </a:t>
            </a:r>
            <a:r>
              <a:rPr lang="ru-RU" sz="5600" dirty="0" err="1" smtClean="0">
                <a:solidFill>
                  <a:srgbClr val="002060"/>
                </a:solidFill>
                <a:latin typeface="Comic Sans MS" pitchFamily="66" charset="0"/>
              </a:rPr>
              <a:t>Кукуюк</a:t>
            </a: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, а также Федор Сухоруков, Нестор Николаев, Константин </a:t>
            </a:r>
            <a:r>
              <a:rPr lang="ru-RU" sz="5600" dirty="0" err="1" smtClean="0">
                <a:solidFill>
                  <a:srgbClr val="002060"/>
                </a:solidFill>
                <a:latin typeface="Comic Sans MS" pitchFamily="66" charset="0"/>
              </a:rPr>
              <a:t>Шимарин</a:t>
            </a: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 и Анатолий Ермаков. Среди добрых дел этих партизан — нападение на автоколонну вермахта с боеприпасами на территории Северного поселка Ростова. Диверсантам удалось уничтожить охрану автоколонны и взорвать три машины с боеприпасами. Еще одна боевая вылазка — уничтожение пяти гитлеровских патрулей, сопровождавшееся изъятием трофейного оружия в пользу партизанского отряда. </a:t>
            </a:r>
            <a:b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К январю 1943 г. ростовскими подпольщиками было уничтожено более 200 гитлеровских солдат и офицеров. Большой урон подпольщики нанесли материально-технической базе вермахта — уничтожили 24 автомобиля, миномет, артиллерийское орудие, сожгли 24 тонны горючего. Арсенал партизанского отряда пополнялся также за счет нападений на немецкие и союзные войска — подпольщики смогли овладеть двумя пулеметами, сотней винтовок и автоматов и 25 тысячами патронов. Был взорван фильтр водоочистки </a:t>
            </a:r>
            <a:r>
              <a:rPr lang="ru-RU" sz="5600" dirty="0" err="1" smtClean="0">
                <a:solidFill>
                  <a:srgbClr val="002060"/>
                </a:solidFill>
                <a:latin typeface="Comic Sans MS" pitchFamily="66" charset="0"/>
              </a:rPr>
              <a:t>пивзавода</a:t>
            </a: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>, сожжен электромотор, с помощью которого подавалась вода в расположение немецких частей. Отряд Югова так и не был разоблачен и разгромлен гитлеровской контрразведкой. И это несмотря на масштабы его деятельности. Конечно, к сожалению, не обходилось и без потерь. Так, был схвачен гестаповцами и убит Михаил Щербаков — житель Таганрога, участвовавший вместе с сыном Владимиром и дочерью Ольгой в деятельности отряда. Его схватили в январе 1943 года. Перед освобождением Ростова советскими войсками гитлеровцы собирались взорвать важнейшие объекты городской инфраструктуры, в том числе несколько корпусов завода «Ростсельмаш» — гиганта сельскохозяйственного машиностроения, а также хлебозавод и бумажную фабрику. Именно партизанам Югова удалось спасти эти объекты от неминуемого разрушения. На ростовском хлебозаводе, функционирующем вплоть до настоящего времени, кое-где до сих пор заметны следы от пуль семидесятилетней давности. </a:t>
            </a:r>
            <a:b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5600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56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45</TotalTime>
  <Words>373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Литейная</vt:lpstr>
      <vt:lpstr>«Бойцы невидимого фронта»</vt:lpstr>
      <vt:lpstr>Слайд 2</vt:lpstr>
      <vt:lpstr>«Бойцы невидимого фронта»</vt:lpstr>
      <vt:lpstr>Михаил Трифонов</vt:lpstr>
      <vt:lpstr> СЕРГЕИ ЕГОРОВИЧ КУКУЮК</vt:lpstr>
      <vt:lpstr> Ширази Альфа Алиевна</vt:lpstr>
      <vt:lpstr>Многие дома на улице Обороны, где жила Альфа Ширази, явно застали войну</vt:lpstr>
      <vt:lpstr>Слайд 8</vt:lpstr>
      <vt:lpstr>В боях за освобождение Ростова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ученик</cp:lastModifiedBy>
  <cp:revision>9</cp:revision>
  <dcterms:created xsi:type="dcterms:W3CDTF">2015-02-10T16:23:27Z</dcterms:created>
  <dcterms:modified xsi:type="dcterms:W3CDTF">2015-03-02T10:10:26Z</dcterms:modified>
</cp:coreProperties>
</file>