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71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4" r:id="rId15"/>
    <p:sldId id="272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8"/>
            <a:ext cx="6777318" cy="1872209"/>
          </a:xfrm>
        </p:spPr>
        <p:txBody>
          <a:bodyPr/>
          <a:lstStyle/>
          <a:p>
            <a:r>
              <a:rPr lang="ru-RU" dirty="0" smtClean="0"/>
              <a:t>Два брата через всю войну…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ченица 2 «Б» класса</a:t>
            </a:r>
          </a:p>
          <a:p>
            <a:pPr algn="r"/>
            <a:r>
              <a:rPr lang="ru-RU" dirty="0" smtClean="0"/>
              <a:t>Деникина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505056" cy="71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6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027"/>
            <a:ext cx="9172037" cy="68790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" y="29277"/>
            <a:ext cx="5070985" cy="68640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122" y="3880030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прадедушка был </a:t>
            </a:r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награжден</a:t>
            </a:r>
          </a:p>
          <a:p>
            <a:pPr algn="ctr"/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Медалью «за взятие Кенигсберга»</a:t>
            </a:r>
          </a:p>
          <a:p>
            <a:pPr algn="ctr"/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Медалью «за взятие Берлина»</a:t>
            </a:r>
          </a:p>
          <a:p>
            <a:pPr algn="ctr"/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Медалью «за взятие Кракова»</a:t>
            </a:r>
          </a:p>
          <a:p>
            <a:pPr algn="ctr"/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Медалью «За боевые заслуги»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Ефимович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2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672" cy="689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54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963"/>
            <a:ext cx="9344413" cy="68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94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970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Я горжусь, что у меня были такие отважные и дружные прадедушки – Иван Ефимович и Сергей Ефимович!</a:t>
            </a:r>
            <a:endParaRPr lang="ru-RU" sz="40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53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54713" cy="3168352"/>
          </a:xfrm>
        </p:spPr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Два </a:t>
            </a:r>
            <a:r>
              <a:rPr lang="ru-RU" sz="3200" b="1" i="1" dirty="0"/>
              <a:t>брата, как и многие другие, </a:t>
            </a:r>
            <a:r>
              <a:rPr lang="ru-RU" sz="3200" b="1" i="1" dirty="0" smtClean="0"/>
              <a:t>в июне </a:t>
            </a:r>
            <a:r>
              <a:rPr lang="ru-RU" sz="3200" b="1" i="1" dirty="0"/>
              <a:t>1941г. отправились защищать нашу Родину от германских захватчиков!</a:t>
            </a:r>
            <a:br>
              <a:rPr lang="ru-RU" sz="3200" b="1" i="1" dirty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Это были мои два прадедушки!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68760"/>
            <a:ext cx="4522616" cy="48574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>
                <a:solidFill>
                  <a:schemeClr val="tx1"/>
                </a:solidFill>
              </a:rPr>
              <a:t>Донченко </a:t>
            </a:r>
            <a:r>
              <a:rPr lang="ru-RU" sz="2800" b="1" i="1" dirty="0">
                <a:solidFill>
                  <a:schemeClr val="tx1"/>
                </a:solidFill>
              </a:rPr>
              <a:t>Иван </a:t>
            </a:r>
            <a:r>
              <a:rPr lang="ru-RU" sz="2800" b="1" i="1" dirty="0" smtClean="0">
                <a:solidFill>
                  <a:schemeClr val="tx1"/>
                </a:solidFill>
              </a:rPr>
              <a:t>Ефимович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/>
              <a:t> 1913 </a:t>
            </a:r>
            <a:r>
              <a:rPr lang="ru-RU" sz="2800" b="1" i="1" dirty="0"/>
              <a:t>года рождения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2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16632"/>
            <a:ext cx="8116152" cy="6624736"/>
          </a:xfrm>
        </p:spPr>
        <p:txBody>
          <a:bodyPr>
            <a:norm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Иван Ефимович и Сергей Ефимович в июле 1941 года были </a:t>
            </a:r>
            <a:r>
              <a:rPr lang="ru-RU" sz="2800" b="1" i="1" dirty="0">
                <a:solidFill>
                  <a:schemeClr val="tx1"/>
                </a:solidFill>
              </a:rPr>
              <a:t>мобилизованы </a:t>
            </a:r>
            <a:r>
              <a:rPr lang="ru-RU" sz="2800" b="1" i="1" dirty="0" smtClean="0">
                <a:solidFill>
                  <a:schemeClr val="tx1"/>
                </a:solidFill>
              </a:rPr>
              <a:t>. Служили на Прибалтийском фронте в 862  отдельном автомобильном батальоне. Оба были шоферами.</a:t>
            </a:r>
            <a:endParaRPr lang="ru-RU" sz="2800" dirty="0"/>
          </a:p>
          <a:p>
            <a:pPr algn="ctr"/>
            <a:endParaRPr lang="ru-RU" sz="2800" dirty="0" smtClean="0"/>
          </a:p>
          <a:p>
            <a:pPr marL="0" indent="0" algn="ctr"/>
            <a:r>
              <a:rPr lang="ru-RU" sz="2800" b="1" i="1" dirty="0" smtClean="0">
                <a:solidFill>
                  <a:prstClr val="black"/>
                </a:solidFill>
              </a:rPr>
              <a:t>Доставляли на линию фронта снаряды, орудие и продовольствие на грузовых автомобилях известные </a:t>
            </a:r>
            <a:r>
              <a:rPr lang="ru-RU" sz="2800" b="1" i="1" dirty="0">
                <a:solidFill>
                  <a:prstClr val="black"/>
                </a:solidFill>
              </a:rPr>
              <a:t>как </a:t>
            </a:r>
            <a:r>
              <a:rPr lang="ru-RU" sz="2800" b="1" i="1" dirty="0" smtClean="0">
                <a:solidFill>
                  <a:prstClr val="black"/>
                </a:solidFill>
              </a:rPr>
              <a:t>полуторка (автомобиль мог </a:t>
            </a:r>
            <a:r>
              <a:rPr lang="ru-RU" sz="2800" b="1" i="1" dirty="0">
                <a:solidFill>
                  <a:prstClr val="black"/>
                </a:solidFill>
              </a:rPr>
              <a:t>перевозить груз весом до 1,5 </a:t>
            </a:r>
            <a:r>
              <a:rPr lang="ru-RU" sz="2800" b="1" i="1" dirty="0" smtClean="0">
                <a:solidFill>
                  <a:prstClr val="black"/>
                </a:solidFill>
              </a:rPr>
              <a:t>т).</a:t>
            </a:r>
            <a:endParaRPr lang="ru-RU" sz="2800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05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i="1" dirty="0" smtClean="0"/>
              <a:t>Всю </a:t>
            </a:r>
            <a:r>
              <a:rPr lang="ru-RU" b="1" i="1" dirty="0"/>
              <a:t>войну они прошли вместе. И все невзгоды делили поровну! </a:t>
            </a:r>
            <a:endParaRPr lang="ru-RU" b="1" i="1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 smtClean="0"/>
              <a:t>Из воспоминаний Марии Сергеевны (дочь моего прадедушки Сергея): </a:t>
            </a:r>
            <a:r>
              <a:rPr lang="ru-RU" b="1" i="1" dirty="0" smtClean="0"/>
              <a:t>«Отец рассказывал, что бывало так, что один рейс едешь по своей земле, а второй уже по захваченной…было очень тяжело и страшно…</a:t>
            </a:r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Спали </a:t>
            </a:r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снегу, добывали продукты у мирного населения в перерывах между перестрелками</a:t>
            </a:r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попадали под обстрел немецких самолетов…»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565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/>
              <a:t>Пройдя всю войну, не получили ни одного ранения!</a:t>
            </a:r>
          </a:p>
          <a:p>
            <a:pPr lvl="0" algn="ctr"/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конце мая 1945 года прадедушка Иван и прадедушка Сергей пришли домой, но всего на 2 недели. После снова отправились в расположение </a:t>
            </a:r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своей части, которая находилась в Берлине до мая 1945 года. После, вернулись домой уже навсегда.</a:t>
            </a:r>
          </a:p>
          <a:p>
            <a:pPr lvl="0" algn="ctr"/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После войны так же продолжали работать водителями.</a:t>
            </a:r>
            <a:endParaRPr lang="ru-RU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За время войны прадедушка был награжден </a:t>
            </a:r>
          </a:p>
          <a:p>
            <a:pPr algn="ctr"/>
            <a:r>
              <a:rPr lang="ru-RU" b="1" i="1" dirty="0" smtClean="0"/>
              <a:t>медалью «за победу над Германией»</a:t>
            </a:r>
          </a:p>
          <a:p>
            <a:pPr algn="ctr"/>
            <a:r>
              <a:rPr lang="ru-RU" b="1" i="1" dirty="0" smtClean="0"/>
              <a:t> медалью «За оборону Москвы». </a:t>
            </a:r>
          </a:p>
          <a:p>
            <a:pPr algn="ctr"/>
            <a:r>
              <a:rPr lang="ru-RU" b="1" i="1" dirty="0" smtClean="0"/>
              <a:t>благодарственным письмом, подписанное Маршалом Советского Союза – К. </a:t>
            </a:r>
            <a:r>
              <a:rPr lang="ru-RU" b="1" i="1" dirty="0" err="1" smtClean="0"/>
              <a:t>Рокосовским</a:t>
            </a:r>
            <a:endParaRPr lang="ru-RU" b="1" i="1" dirty="0" smtClean="0"/>
          </a:p>
          <a:p>
            <a:pPr algn="ctr"/>
            <a:r>
              <a:rPr lang="ru-RU" b="1" i="1" dirty="0" smtClean="0"/>
              <a:t>Орденом отечественной войны 2 степени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0156"/>
            <a:ext cx="7833193" cy="1054250"/>
          </a:xfrm>
        </p:spPr>
        <p:txBody>
          <a:bodyPr/>
          <a:lstStyle/>
          <a:p>
            <a:pPr algn="l"/>
            <a:r>
              <a:rPr lang="ru-RU" b="1" i="1" dirty="0" smtClean="0"/>
              <a:t>Иван Ефимович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001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220</TotalTime>
  <Words>289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Book Antiqua</vt:lpstr>
      <vt:lpstr>Times New Roman</vt:lpstr>
      <vt:lpstr>Wingdings</vt:lpstr>
      <vt:lpstr>Твердый переплет</vt:lpstr>
      <vt:lpstr>Два брата через всю войну…</vt:lpstr>
      <vt:lpstr>      Два брата, как и многие другие, в июне 1941г. отправились защищать нашу Родину от германских захватчиков!  </vt:lpstr>
      <vt:lpstr>  Донченко Иван Ефимович  1913 года рождения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Иван Ефимович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Ефимович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Алексей</cp:lastModifiedBy>
  <cp:revision>26</cp:revision>
  <dcterms:created xsi:type="dcterms:W3CDTF">2015-04-05T17:42:28Z</dcterms:created>
  <dcterms:modified xsi:type="dcterms:W3CDTF">2015-04-28T13:22:57Z</dcterms:modified>
</cp:coreProperties>
</file>