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3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26.01.2014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340768"/>
            <a:ext cx="7772400" cy="1470025"/>
          </a:xfrm>
        </p:spPr>
        <p:txBody>
          <a:bodyPr>
            <a:noAutofit/>
          </a:bodyPr>
          <a:lstStyle/>
          <a:p>
            <a:r>
              <a:rPr lang="ru-RU" sz="6000" b="1" i="1" dirty="0" smtClean="0">
                <a:solidFill>
                  <a:schemeClr val="accent6">
                    <a:lumMod val="75000"/>
                  </a:schemeClr>
                </a:solidFill>
              </a:rPr>
              <a:t>победа в войне – заслуга наших дедов</a:t>
            </a:r>
            <a:endParaRPr lang="ru-RU" sz="60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pPr lvl="0" algn="r">
              <a:spcAft>
                <a:spcPts val="600"/>
              </a:spcAft>
              <a:buSzPct val="160000"/>
            </a:pPr>
            <a:r>
              <a:rPr lang="ru-RU" sz="6400" dirty="0">
                <a:solidFill>
                  <a:schemeClr val="accent6">
                    <a:lumMod val="75000"/>
                  </a:schemeClr>
                </a:solidFill>
                <a:latin typeface="Cambria"/>
              </a:rPr>
              <a:t>Презентацию подготовил </a:t>
            </a:r>
            <a:br>
              <a:rPr lang="ru-RU" sz="6400" dirty="0">
                <a:solidFill>
                  <a:schemeClr val="accent6">
                    <a:lumMod val="75000"/>
                  </a:schemeClr>
                </a:solidFill>
                <a:latin typeface="Cambria"/>
              </a:rPr>
            </a:br>
            <a:r>
              <a:rPr lang="ru-RU" sz="6400" dirty="0" err="1">
                <a:solidFill>
                  <a:schemeClr val="accent6">
                    <a:lumMod val="75000"/>
                  </a:schemeClr>
                </a:solidFill>
                <a:latin typeface="Cambria"/>
              </a:rPr>
              <a:t>Славгородский</a:t>
            </a:r>
            <a:r>
              <a:rPr lang="ru-RU" sz="6400" dirty="0">
                <a:solidFill>
                  <a:schemeClr val="accent6">
                    <a:lumMod val="75000"/>
                  </a:schemeClr>
                </a:solidFill>
                <a:latin typeface="Cambria"/>
              </a:rPr>
              <a:t> Вячеслав </a:t>
            </a:r>
            <a:br>
              <a:rPr lang="ru-RU" sz="6400" dirty="0">
                <a:solidFill>
                  <a:schemeClr val="accent6">
                    <a:lumMod val="75000"/>
                  </a:schemeClr>
                </a:solidFill>
                <a:latin typeface="Cambria"/>
              </a:rPr>
            </a:br>
            <a:r>
              <a:rPr lang="ru-RU" sz="6400" dirty="0">
                <a:solidFill>
                  <a:schemeClr val="accent6">
                    <a:lumMod val="75000"/>
                  </a:schemeClr>
                </a:solidFill>
                <a:latin typeface="Cambria"/>
              </a:rPr>
              <a:t>   ученик </a:t>
            </a:r>
            <a:r>
              <a:rPr lang="ru-RU" sz="6400" dirty="0" smtClean="0">
                <a:solidFill>
                  <a:schemeClr val="accent6">
                    <a:lumMod val="75000"/>
                  </a:schemeClr>
                </a:solidFill>
                <a:latin typeface="Cambria"/>
              </a:rPr>
              <a:t>3 </a:t>
            </a:r>
            <a:r>
              <a:rPr lang="ru-RU" sz="6400" dirty="0">
                <a:solidFill>
                  <a:schemeClr val="accent6">
                    <a:lumMod val="75000"/>
                  </a:schemeClr>
                </a:solidFill>
                <a:latin typeface="Cambria"/>
              </a:rPr>
              <a:t>«А» класса </a:t>
            </a:r>
            <a:br>
              <a:rPr lang="ru-RU" sz="6400" dirty="0">
                <a:solidFill>
                  <a:schemeClr val="accent6">
                    <a:lumMod val="75000"/>
                  </a:schemeClr>
                </a:solidFill>
                <a:latin typeface="Cambria"/>
              </a:rPr>
            </a:br>
            <a:r>
              <a:rPr lang="ru-RU" sz="6400" dirty="0">
                <a:solidFill>
                  <a:schemeClr val="accent6">
                    <a:lumMod val="75000"/>
                  </a:schemeClr>
                </a:solidFill>
                <a:latin typeface="Cambria"/>
              </a:rPr>
              <a:t>   гимназии №1 </a:t>
            </a:r>
            <a:r>
              <a:rPr lang="ru-RU" sz="6400" dirty="0" err="1">
                <a:solidFill>
                  <a:schemeClr val="accent6">
                    <a:lumMod val="75000"/>
                  </a:schemeClr>
                </a:solidFill>
                <a:latin typeface="Cambria"/>
              </a:rPr>
              <a:t>с.Ремонтного</a:t>
            </a:r>
            <a:r>
              <a:rPr lang="ru-RU" sz="6400" dirty="0">
                <a:solidFill>
                  <a:schemeClr val="accent6">
                    <a:lumMod val="75000"/>
                  </a:schemeClr>
                </a:solidFill>
                <a:latin typeface="Cambria"/>
              </a:rPr>
              <a:t/>
            </a:r>
            <a:br>
              <a:rPr lang="ru-RU" sz="6400" dirty="0">
                <a:solidFill>
                  <a:schemeClr val="accent6">
                    <a:lumMod val="75000"/>
                  </a:schemeClr>
                </a:solidFill>
                <a:latin typeface="Cambria"/>
              </a:rPr>
            </a:br>
            <a:r>
              <a:rPr lang="ru-RU" sz="6400" dirty="0">
                <a:solidFill>
                  <a:schemeClr val="accent6">
                    <a:lumMod val="75000"/>
                  </a:schemeClr>
                </a:solidFill>
                <a:latin typeface="Cambria"/>
              </a:rPr>
              <a:t>   Руководитель – Крамарева Ольга Владимировна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4606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Мой прадедушка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Фенев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Дмитрий Максимович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участвовал в Великой Отечественной войне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1941-1945гг.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Он был призван в ряды Советской армии 09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мая 1943 года когда ему было всего 16 лет.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Совсем мальчишкой он отправился на фронт -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защищать свою Родину.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53305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9 мая стал знаменательным днем для моего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деда, потому что в этот день в 1943 году он был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призван на фронт и ровно через два года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– 9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мая 1945 года Советский Союз одержал победу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над фашистской Германией.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4107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По окончании войны мой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дед был награжден медалью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«За победу над Германией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в Великой Отечественной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войне 1941-1945гг.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556792"/>
            <a:ext cx="2225047" cy="4258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4439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Кроме того, у моего деда есть знак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«Фронтовик 1941-1945», а также 4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юбилейные медали.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Через много лет после окончания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Великой отечественной войны мой прадед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получил медаль «За долголетний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добросовестный труд. Ветеран труда»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1541413"/>
            <a:ext cx="190500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3109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Через много лет после окончания </a:t>
            </a:r>
          </a:p>
          <a:p>
            <a:pPr marL="0" lvl="0" indent="0">
              <a:buNone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Великой отечественной войны </a:t>
            </a:r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pPr marL="0" lv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мой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прадед получил медаль 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lvl="0" indent="0">
              <a:buNone/>
            </a:pP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«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За долголетний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добросовестный</a:t>
            </a:r>
          </a:p>
          <a:p>
            <a:pPr marL="0" lv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труд. Ветеран труда»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772816"/>
            <a:ext cx="1870047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454603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К сожалению, я не смогу расспросить своего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прадеда о той страшной войне и о подвигах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наших солдат, потому что  в 2011 году моего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прадедушки не стало.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Мой прадед умер, но в наших сердцах и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памяти он останется навсегда.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22086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 smtClean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sz="6000" dirty="0" smtClean="0">
                <a:solidFill>
                  <a:schemeClr val="accent6">
                    <a:lumMod val="75000"/>
                  </a:schemeClr>
                </a:solidFill>
              </a:rPr>
              <a:t>С</a:t>
            </a:r>
            <a:r>
              <a:rPr lang="ru-RU" sz="6000" dirty="0" smtClean="0">
                <a:solidFill>
                  <a:schemeClr val="bg2">
                    <a:lumMod val="25000"/>
                  </a:schemeClr>
                </a:solidFill>
              </a:rPr>
              <a:t>п</a:t>
            </a:r>
            <a:r>
              <a:rPr lang="ru-RU" sz="6000" dirty="0" smtClean="0">
                <a:solidFill>
                  <a:schemeClr val="accent6">
                    <a:lumMod val="75000"/>
                  </a:schemeClr>
                </a:solidFill>
              </a:rPr>
              <a:t>а</a:t>
            </a:r>
            <a:r>
              <a:rPr lang="ru-RU" sz="6000" dirty="0" smtClean="0">
                <a:solidFill>
                  <a:schemeClr val="bg2">
                    <a:lumMod val="25000"/>
                  </a:schemeClr>
                </a:solidFill>
              </a:rPr>
              <a:t>с</a:t>
            </a:r>
            <a:r>
              <a:rPr lang="ru-RU" sz="6000" dirty="0" smtClean="0">
                <a:solidFill>
                  <a:schemeClr val="accent6">
                    <a:lumMod val="75000"/>
                  </a:schemeClr>
                </a:solidFill>
              </a:rPr>
              <a:t>и</a:t>
            </a:r>
            <a:r>
              <a:rPr lang="ru-RU" sz="6000" dirty="0" smtClean="0">
                <a:solidFill>
                  <a:schemeClr val="bg2">
                    <a:lumMod val="25000"/>
                  </a:schemeClr>
                </a:solidFill>
              </a:rPr>
              <a:t>б</a:t>
            </a:r>
            <a:r>
              <a:rPr lang="ru-RU" sz="6000" dirty="0" smtClean="0">
                <a:solidFill>
                  <a:schemeClr val="accent6">
                    <a:lumMod val="75000"/>
                  </a:schemeClr>
                </a:solidFill>
              </a:rPr>
              <a:t>о </a:t>
            </a:r>
            <a:r>
              <a:rPr lang="ru-RU" sz="6000" dirty="0" smtClean="0">
                <a:solidFill>
                  <a:schemeClr val="bg2">
                    <a:lumMod val="25000"/>
                  </a:schemeClr>
                </a:solidFill>
              </a:rPr>
              <a:t>з</a:t>
            </a:r>
            <a:r>
              <a:rPr lang="ru-RU" sz="6000" dirty="0" smtClean="0">
                <a:solidFill>
                  <a:schemeClr val="accent6">
                    <a:lumMod val="75000"/>
                  </a:schemeClr>
                </a:solidFill>
              </a:rPr>
              <a:t>а </a:t>
            </a:r>
            <a:r>
              <a:rPr lang="ru-RU" sz="6000" dirty="0" smtClean="0">
                <a:solidFill>
                  <a:schemeClr val="bg2">
                    <a:lumMod val="25000"/>
                  </a:schemeClr>
                </a:solidFill>
              </a:rPr>
              <a:t>в</a:t>
            </a:r>
            <a:r>
              <a:rPr lang="ru-RU" sz="6000" dirty="0" smtClean="0">
                <a:solidFill>
                  <a:schemeClr val="accent6">
                    <a:lumMod val="75000"/>
                  </a:schemeClr>
                </a:solidFill>
              </a:rPr>
              <a:t>н</a:t>
            </a:r>
            <a:r>
              <a:rPr lang="ru-RU" sz="6000" dirty="0" smtClean="0">
                <a:solidFill>
                  <a:schemeClr val="bg2">
                    <a:lumMod val="25000"/>
                  </a:schemeClr>
                </a:solidFill>
              </a:rPr>
              <a:t>и</a:t>
            </a:r>
            <a:r>
              <a:rPr lang="ru-RU" sz="6000" dirty="0" smtClean="0">
                <a:solidFill>
                  <a:schemeClr val="accent6">
                    <a:lumMod val="75000"/>
                  </a:schemeClr>
                </a:solidFill>
              </a:rPr>
              <a:t>м</a:t>
            </a:r>
            <a:r>
              <a:rPr lang="ru-RU" sz="6000" dirty="0" smtClean="0">
                <a:solidFill>
                  <a:schemeClr val="bg2">
                    <a:lumMod val="25000"/>
                  </a:schemeClr>
                </a:solidFill>
              </a:rPr>
              <a:t>а</a:t>
            </a:r>
            <a:r>
              <a:rPr lang="ru-RU" sz="6000" dirty="0" smtClean="0">
                <a:solidFill>
                  <a:schemeClr val="accent6">
                    <a:lumMod val="75000"/>
                  </a:schemeClr>
                </a:solidFill>
              </a:rPr>
              <a:t>н</a:t>
            </a:r>
            <a:r>
              <a:rPr lang="ru-RU" sz="6000" dirty="0" smtClean="0">
                <a:solidFill>
                  <a:schemeClr val="bg2">
                    <a:lumMod val="25000"/>
                  </a:schemeClr>
                </a:solidFill>
              </a:rPr>
              <a:t>и</a:t>
            </a:r>
            <a:r>
              <a:rPr lang="ru-RU" sz="6000" dirty="0" smtClean="0">
                <a:solidFill>
                  <a:schemeClr val="accent6">
                    <a:lumMod val="75000"/>
                  </a:schemeClr>
                </a:solidFill>
              </a:rPr>
              <a:t>е!</a:t>
            </a:r>
            <a:endParaRPr lang="ru-RU" sz="6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876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68</TotalTime>
  <Words>219</Words>
  <Application>Microsoft Office PowerPoint</Application>
  <PresentationFormat>Экран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победа в войне – заслуга наших дедов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СУПЕР ГАЛОЧКА</dc:creator>
  <cp:lastModifiedBy>СУПЕР ГАЛОЧКА</cp:lastModifiedBy>
  <cp:revision>8</cp:revision>
  <dcterms:created xsi:type="dcterms:W3CDTF">2014-01-26T10:02:13Z</dcterms:created>
  <dcterms:modified xsi:type="dcterms:W3CDTF">2014-01-26T11:22:32Z</dcterms:modified>
</cp:coreProperties>
</file>