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6" d="100"/>
          <a:sy n="116" d="100"/>
        </p:scale>
        <p:origin x="-130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26.01.2014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Объект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26.01.2014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26.01.2014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Объект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Объект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26.01.2014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Объект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26.01.2014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26.01.2014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Объект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26.01.2014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26.01.2014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1340768"/>
            <a:ext cx="7772400" cy="1470025"/>
          </a:xfrm>
        </p:spPr>
        <p:txBody>
          <a:bodyPr>
            <a:noAutofit/>
          </a:bodyPr>
          <a:lstStyle/>
          <a:p>
            <a:r>
              <a:rPr lang="ru-RU" sz="6000" b="1" i="1" dirty="0" smtClean="0">
                <a:solidFill>
                  <a:schemeClr val="accent6">
                    <a:lumMod val="75000"/>
                  </a:schemeClr>
                </a:solidFill>
              </a:rPr>
              <a:t>победа в войне – заслуга наших дедов</a:t>
            </a:r>
            <a:endParaRPr lang="ru-RU" sz="6000" b="1" i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25000" lnSpcReduction="20000"/>
          </a:bodyPr>
          <a:lstStyle/>
          <a:p>
            <a:pPr lvl="0" algn="r">
              <a:spcAft>
                <a:spcPts val="600"/>
              </a:spcAft>
              <a:buSzPct val="160000"/>
            </a:pPr>
            <a:r>
              <a:rPr lang="ru-RU" sz="6400" dirty="0">
                <a:solidFill>
                  <a:schemeClr val="accent6">
                    <a:lumMod val="75000"/>
                  </a:schemeClr>
                </a:solidFill>
                <a:latin typeface="Cambria"/>
              </a:rPr>
              <a:t>Презентацию подготовил </a:t>
            </a:r>
            <a:br>
              <a:rPr lang="ru-RU" sz="6400" dirty="0">
                <a:solidFill>
                  <a:schemeClr val="accent6">
                    <a:lumMod val="75000"/>
                  </a:schemeClr>
                </a:solidFill>
                <a:latin typeface="Cambria"/>
              </a:rPr>
            </a:br>
            <a:r>
              <a:rPr lang="ru-RU" sz="6400" dirty="0" err="1">
                <a:solidFill>
                  <a:schemeClr val="accent6">
                    <a:lumMod val="75000"/>
                  </a:schemeClr>
                </a:solidFill>
                <a:latin typeface="Cambria"/>
              </a:rPr>
              <a:t>Славгородский</a:t>
            </a:r>
            <a:r>
              <a:rPr lang="ru-RU" sz="6400" dirty="0">
                <a:solidFill>
                  <a:schemeClr val="accent6">
                    <a:lumMod val="75000"/>
                  </a:schemeClr>
                </a:solidFill>
                <a:latin typeface="Cambria"/>
              </a:rPr>
              <a:t> Вячеслав </a:t>
            </a:r>
            <a:br>
              <a:rPr lang="ru-RU" sz="6400" dirty="0">
                <a:solidFill>
                  <a:schemeClr val="accent6">
                    <a:lumMod val="75000"/>
                  </a:schemeClr>
                </a:solidFill>
                <a:latin typeface="Cambria"/>
              </a:rPr>
            </a:br>
            <a:r>
              <a:rPr lang="ru-RU" sz="6400" dirty="0">
                <a:solidFill>
                  <a:schemeClr val="accent6">
                    <a:lumMod val="75000"/>
                  </a:schemeClr>
                </a:solidFill>
                <a:latin typeface="Cambria"/>
              </a:rPr>
              <a:t>   ученик </a:t>
            </a:r>
            <a:r>
              <a:rPr lang="ru-RU" sz="6400" dirty="0" smtClean="0">
                <a:solidFill>
                  <a:schemeClr val="accent6">
                    <a:lumMod val="75000"/>
                  </a:schemeClr>
                </a:solidFill>
                <a:latin typeface="Cambria"/>
              </a:rPr>
              <a:t>3 </a:t>
            </a:r>
            <a:r>
              <a:rPr lang="ru-RU" sz="6400" dirty="0">
                <a:solidFill>
                  <a:schemeClr val="accent6">
                    <a:lumMod val="75000"/>
                  </a:schemeClr>
                </a:solidFill>
                <a:latin typeface="Cambria"/>
              </a:rPr>
              <a:t>«А» класса </a:t>
            </a:r>
            <a:br>
              <a:rPr lang="ru-RU" sz="6400" dirty="0">
                <a:solidFill>
                  <a:schemeClr val="accent6">
                    <a:lumMod val="75000"/>
                  </a:schemeClr>
                </a:solidFill>
                <a:latin typeface="Cambria"/>
              </a:rPr>
            </a:br>
            <a:r>
              <a:rPr lang="ru-RU" sz="6400" dirty="0">
                <a:solidFill>
                  <a:schemeClr val="accent6">
                    <a:lumMod val="75000"/>
                  </a:schemeClr>
                </a:solidFill>
                <a:latin typeface="Cambria"/>
              </a:rPr>
              <a:t>   гимназии №1 </a:t>
            </a:r>
            <a:r>
              <a:rPr lang="ru-RU" sz="6400" dirty="0" err="1">
                <a:solidFill>
                  <a:schemeClr val="accent6">
                    <a:lumMod val="75000"/>
                  </a:schemeClr>
                </a:solidFill>
                <a:latin typeface="Cambria"/>
              </a:rPr>
              <a:t>с.Ремонтного</a:t>
            </a:r>
            <a:r>
              <a:rPr lang="ru-RU" sz="6400" dirty="0">
                <a:solidFill>
                  <a:schemeClr val="accent6">
                    <a:lumMod val="75000"/>
                  </a:schemeClr>
                </a:solidFill>
                <a:latin typeface="Cambria"/>
              </a:rPr>
              <a:t/>
            </a:r>
            <a:br>
              <a:rPr lang="ru-RU" sz="6400" dirty="0">
                <a:solidFill>
                  <a:schemeClr val="accent6">
                    <a:lumMod val="75000"/>
                  </a:schemeClr>
                </a:solidFill>
                <a:latin typeface="Cambria"/>
              </a:rPr>
            </a:br>
            <a:r>
              <a:rPr lang="ru-RU" sz="6400" dirty="0">
                <a:solidFill>
                  <a:schemeClr val="accent6">
                    <a:lumMod val="75000"/>
                  </a:schemeClr>
                </a:solidFill>
                <a:latin typeface="Cambria"/>
              </a:rPr>
              <a:t>   Руководитель – Крамарева Ольга Владимировна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1460678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just">
              <a:buNone/>
            </a:pPr>
            <a:r>
              <a:rPr lang="ru-RU" dirty="0" smtClean="0">
                <a:solidFill>
                  <a:schemeClr val="accent6">
                    <a:lumMod val="75000"/>
                  </a:schemeClr>
                </a:solidFill>
              </a:rPr>
              <a:t>Мой прадедушка </a:t>
            </a:r>
            <a:r>
              <a:rPr lang="ru-RU" dirty="0" err="1" smtClean="0">
                <a:solidFill>
                  <a:schemeClr val="accent6">
                    <a:lumMod val="75000"/>
                  </a:schemeClr>
                </a:solidFill>
              </a:rPr>
              <a:t>Фенев</a:t>
            </a:r>
            <a:r>
              <a:rPr lang="ru-RU" dirty="0" smtClean="0">
                <a:solidFill>
                  <a:schemeClr val="accent6">
                    <a:lumMod val="75000"/>
                  </a:schemeClr>
                </a:solidFill>
              </a:rPr>
              <a:t> Дмитрий Максимович </a:t>
            </a:r>
            <a:r>
              <a:rPr lang="ru-RU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участвовал в Великой Отечественной войне </a:t>
            </a:r>
            <a:r>
              <a:rPr lang="ru-RU" dirty="0" smtClean="0">
                <a:solidFill>
                  <a:schemeClr val="accent6">
                    <a:lumMod val="75000"/>
                  </a:schemeClr>
                </a:solidFill>
              </a:rPr>
              <a:t>1941-1945гг.</a:t>
            </a:r>
          </a:p>
          <a:p>
            <a:pPr marL="0" indent="0" algn="just">
              <a:buNone/>
            </a:pPr>
            <a:r>
              <a:rPr lang="ru-RU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Он был призван в ряды Советской армии 09 </a:t>
            </a:r>
            <a:r>
              <a:rPr lang="ru-RU" dirty="0" smtClean="0">
                <a:solidFill>
                  <a:schemeClr val="accent6">
                    <a:lumMod val="75000"/>
                  </a:schemeClr>
                </a:solidFill>
              </a:rPr>
              <a:t>мая 1943 года когда ему было всего 16 лет. </a:t>
            </a:r>
            <a:r>
              <a:rPr lang="ru-RU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Совсем мальчишкой он отправился на фронт - </a:t>
            </a:r>
            <a:r>
              <a:rPr lang="ru-RU" dirty="0" smtClean="0">
                <a:solidFill>
                  <a:schemeClr val="accent6">
                    <a:lumMod val="75000"/>
                  </a:schemeClr>
                </a:solidFill>
              </a:rPr>
              <a:t>защищать свою Родину.</a:t>
            </a:r>
          </a:p>
          <a:p>
            <a:pPr algn="just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9533059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just">
              <a:buNone/>
            </a:pPr>
            <a:r>
              <a:rPr lang="ru-RU" dirty="0" smtClean="0">
                <a:solidFill>
                  <a:schemeClr val="accent6">
                    <a:lumMod val="75000"/>
                  </a:schemeClr>
                </a:solidFill>
              </a:rPr>
              <a:t>9 мая стал знаменательным днем для моего </a:t>
            </a:r>
            <a:r>
              <a:rPr lang="ru-RU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деда, потому что в этот день в 1943 году он был </a:t>
            </a:r>
            <a:r>
              <a:rPr lang="ru-RU" dirty="0" smtClean="0">
                <a:solidFill>
                  <a:schemeClr val="accent6">
                    <a:lumMod val="75000"/>
                  </a:schemeClr>
                </a:solidFill>
              </a:rPr>
              <a:t>призван на фронт и ровно через два года </a:t>
            </a:r>
            <a:r>
              <a:rPr lang="ru-RU" dirty="0" smtClean="0">
                <a:solidFill>
                  <a:schemeClr val="bg2">
                    <a:lumMod val="25000"/>
                  </a:schemeClr>
                </a:solidFill>
              </a:rPr>
              <a:t>– 9 </a:t>
            </a:r>
            <a:r>
              <a:rPr lang="ru-RU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мая 1945 года Советский Союз одержал победу </a:t>
            </a:r>
            <a:r>
              <a:rPr lang="ru-RU" dirty="0" smtClean="0">
                <a:solidFill>
                  <a:schemeClr val="accent6">
                    <a:lumMod val="75000"/>
                  </a:schemeClr>
                </a:solidFill>
              </a:rPr>
              <a:t>над фашистской Германией.</a:t>
            </a:r>
            <a:endParaRPr lang="ru-RU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410789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 smtClean="0">
                <a:solidFill>
                  <a:schemeClr val="accent6">
                    <a:lumMod val="75000"/>
                  </a:schemeClr>
                </a:solidFill>
              </a:rPr>
              <a:t>По окончании войны мой</a:t>
            </a:r>
          </a:p>
          <a:p>
            <a:pPr marL="0" indent="0">
              <a:buNone/>
            </a:pPr>
            <a:r>
              <a:rPr lang="ru-RU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dirty="0" smtClean="0">
                <a:solidFill>
                  <a:schemeClr val="bg2">
                    <a:lumMod val="25000"/>
                  </a:schemeClr>
                </a:solidFill>
              </a:rPr>
              <a:t>дед был награжден медалью </a:t>
            </a:r>
          </a:p>
          <a:p>
            <a:pPr marL="0" indent="0">
              <a:buNone/>
            </a:pPr>
            <a:r>
              <a:rPr lang="ru-RU" dirty="0" smtClean="0">
                <a:solidFill>
                  <a:schemeClr val="accent6">
                    <a:lumMod val="75000"/>
                  </a:schemeClr>
                </a:solidFill>
              </a:rPr>
              <a:t>«За победу над Германией </a:t>
            </a:r>
          </a:p>
          <a:p>
            <a:pPr marL="0" indent="0">
              <a:buNone/>
            </a:pPr>
            <a:r>
              <a:rPr lang="ru-RU" dirty="0" smtClean="0">
                <a:solidFill>
                  <a:schemeClr val="bg2">
                    <a:lumMod val="25000"/>
                  </a:schemeClr>
                </a:solidFill>
              </a:rPr>
              <a:t>в Великой Отечественной </a:t>
            </a:r>
          </a:p>
          <a:p>
            <a:pPr marL="0" indent="0">
              <a:buNone/>
            </a:pPr>
            <a:r>
              <a:rPr lang="ru-RU" dirty="0" smtClean="0">
                <a:solidFill>
                  <a:schemeClr val="accent6">
                    <a:lumMod val="75000"/>
                  </a:schemeClr>
                </a:solidFill>
              </a:rPr>
              <a:t>войне 1941-1945гг.</a:t>
            </a:r>
            <a:endParaRPr lang="ru-RU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1556792"/>
            <a:ext cx="2225047" cy="42584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3443914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 smtClean="0">
                <a:solidFill>
                  <a:schemeClr val="accent6">
                    <a:lumMod val="75000"/>
                  </a:schemeClr>
                </a:solidFill>
              </a:rPr>
              <a:t>Кроме того, у моего деда есть знак</a:t>
            </a:r>
          </a:p>
          <a:p>
            <a:pPr marL="0" indent="0">
              <a:buNone/>
            </a:pPr>
            <a:r>
              <a:rPr lang="ru-RU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«Фронтовик 1941-1945», а также 4</a:t>
            </a:r>
          </a:p>
          <a:p>
            <a:pPr marL="0" indent="0">
              <a:buNone/>
            </a:pPr>
            <a:r>
              <a:rPr lang="ru-RU" dirty="0" smtClean="0">
                <a:solidFill>
                  <a:schemeClr val="accent6">
                    <a:lumMod val="75000"/>
                  </a:schemeClr>
                </a:solidFill>
              </a:rPr>
              <a:t>юбилейные медали.</a:t>
            </a:r>
          </a:p>
          <a:p>
            <a:pPr marL="0" indent="0">
              <a:buNone/>
            </a:pPr>
            <a:r>
              <a:rPr lang="ru-RU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Через много лет после окончания </a:t>
            </a:r>
          </a:p>
          <a:p>
            <a:pPr marL="0" indent="0">
              <a:buNone/>
            </a:pPr>
            <a:r>
              <a:rPr lang="ru-RU" dirty="0" smtClean="0">
                <a:solidFill>
                  <a:schemeClr val="accent6">
                    <a:lumMod val="75000"/>
                  </a:schemeClr>
                </a:solidFill>
              </a:rPr>
              <a:t>Великой отечественной войны мой прадед </a:t>
            </a:r>
            <a:r>
              <a:rPr lang="ru-RU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получил медаль «За долголетний </a:t>
            </a:r>
            <a:r>
              <a:rPr lang="ru-RU" dirty="0" smtClean="0">
                <a:solidFill>
                  <a:schemeClr val="accent6">
                    <a:lumMod val="75000"/>
                  </a:schemeClr>
                </a:solidFill>
              </a:rPr>
              <a:t>добросовестный труд. Ветеран труда»</a:t>
            </a:r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248" y="1541413"/>
            <a:ext cx="1905000" cy="2066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2310923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>
        <p:checker/>
      </p:transition>
    </mc:Choice>
    <mc:Fallback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lvl="0" indent="0">
              <a:buNone/>
            </a:pPr>
            <a:r>
              <a:rPr lang="ru-RU" dirty="0">
                <a:solidFill>
                  <a:schemeClr val="accent6">
                    <a:lumMod val="75000"/>
                  </a:schemeClr>
                </a:solidFill>
              </a:rPr>
              <a:t>Через много лет после окончания </a:t>
            </a:r>
          </a:p>
          <a:p>
            <a:pPr marL="0" lvl="0" indent="0">
              <a:buNone/>
            </a:pPr>
            <a:r>
              <a:rPr lang="ru-RU" dirty="0">
                <a:solidFill>
                  <a:schemeClr val="bg2">
                    <a:lumMod val="25000"/>
                  </a:schemeClr>
                </a:solidFill>
              </a:rPr>
              <a:t>Великой отечественной войны </a:t>
            </a:r>
            <a:endParaRPr lang="ru-RU" dirty="0" smtClean="0">
              <a:solidFill>
                <a:schemeClr val="bg2">
                  <a:lumMod val="25000"/>
                </a:schemeClr>
              </a:solidFill>
            </a:endParaRPr>
          </a:p>
          <a:p>
            <a:pPr marL="0" lvl="0" indent="0">
              <a:buNone/>
            </a:pPr>
            <a:r>
              <a:rPr lang="ru-RU" dirty="0" smtClean="0">
                <a:solidFill>
                  <a:schemeClr val="accent6">
                    <a:lumMod val="75000"/>
                  </a:schemeClr>
                </a:solidFill>
              </a:rPr>
              <a:t>мой </a:t>
            </a:r>
            <a:r>
              <a:rPr lang="ru-RU" dirty="0">
                <a:solidFill>
                  <a:schemeClr val="accent6">
                    <a:lumMod val="75000"/>
                  </a:schemeClr>
                </a:solidFill>
              </a:rPr>
              <a:t>прадед получил медаль </a:t>
            </a:r>
            <a:endParaRPr lang="ru-RU" dirty="0" smtClean="0">
              <a:solidFill>
                <a:schemeClr val="accent6">
                  <a:lumMod val="75000"/>
                </a:schemeClr>
              </a:solidFill>
            </a:endParaRPr>
          </a:p>
          <a:p>
            <a:pPr marL="0" lvl="0" indent="0">
              <a:buNone/>
            </a:pPr>
            <a:r>
              <a:rPr lang="ru-RU" dirty="0" smtClean="0">
                <a:solidFill>
                  <a:schemeClr val="bg2">
                    <a:lumMod val="25000"/>
                  </a:schemeClr>
                </a:solidFill>
              </a:rPr>
              <a:t>«</a:t>
            </a:r>
            <a:r>
              <a:rPr lang="ru-RU" dirty="0">
                <a:solidFill>
                  <a:schemeClr val="bg2">
                    <a:lumMod val="25000"/>
                  </a:schemeClr>
                </a:solidFill>
              </a:rPr>
              <a:t>За долголетний </a:t>
            </a:r>
            <a:r>
              <a:rPr lang="ru-RU" dirty="0" smtClean="0">
                <a:solidFill>
                  <a:schemeClr val="bg2">
                    <a:lumMod val="25000"/>
                  </a:schemeClr>
                </a:solidFill>
              </a:rPr>
              <a:t>добросовестный</a:t>
            </a:r>
          </a:p>
          <a:p>
            <a:pPr marL="0" lvl="0" indent="0">
              <a:buNone/>
            </a:pPr>
            <a:r>
              <a:rPr lang="ru-RU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dirty="0">
                <a:solidFill>
                  <a:schemeClr val="accent6">
                    <a:lumMod val="75000"/>
                  </a:schemeClr>
                </a:solidFill>
              </a:rPr>
              <a:t>труд. Ветеран труда»</a:t>
            </a: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240" y="1772816"/>
            <a:ext cx="1870047" cy="35283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64546031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just">
              <a:buNone/>
            </a:pPr>
            <a:r>
              <a:rPr lang="ru-RU" dirty="0" smtClean="0">
                <a:solidFill>
                  <a:schemeClr val="accent6">
                    <a:lumMod val="75000"/>
                  </a:schemeClr>
                </a:solidFill>
              </a:rPr>
              <a:t>К сожалению, я не смогу расспросить своего </a:t>
            </a:r>
            <a:r>
              <a:rPr lang="ru-RU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прадеда о той страшной войне и о подвигах </a:t>
            </a:r>
            <a:r>
              <a:rPr lang="ru-RU" dirty="0" smtClean="0">
                <a:solidFill>
                  <a:schemeClr val="accent6">
                    <a:lumMod val="75000"/>
                  </a:schemeClr>
                </a:solidFill>
              </a:rPr>
              <a:t>наших солдат, потому что  в 2011 году моего </a:t>
            </a:r>
            <a:r>
              <a:rPr lang="ru-RU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прадедушки не стало.</a:t>
            </a:r>
          </a:p>
          <a:p>
            <a:pPr marL="0" indent="0" algn="just">
              <a:buNone/>
            </a:pPr>
            <a:r>
              <a:rPr lang="ru-RU" dirty="0" smtClean="0">
                <a:solidFill>
                  <a:schemeClr val="accent6">
                    <a:lumMod val="75000"/>
                  </a:schemeClr>
                </a:solidFill>
              </a:rPr>
              <a:t> Мой прадед умер, но в наших сердцах и </a:t>
            </a:r>
            <a:r>
              <a:rPr lang="ru-RU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памяти он останется навсегда.</a:t>
            </a:r>
            <a:endParaRPr lang="ru-RU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3220864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endParaRPr lang="ru-RU" dirty="0" smtClean="0"/>
          </a:p>
          <a:p>
            <a:pPr marL="0" indent="0" algn="ctr">
              <a:buNone/>
            </a:pPr>
            <a:endParaRPr lang="ru-RU" dirty="0"/>
          </a:p>
          <a:p>
            <a:pPr marL="0" indent="0" algn="ctr">
              <a:buNone/>
            </a:pPr>
            <a:r>
              <a:rPr lang="ru-RU" sz="6000" dirty="0" smtClean="0">
                <a:solidFill>
                  <a:schemeClr val="accent6">
                    <a:lumMod val="75000"/>
                  </a:schemeClr>
                </a:solidFill>
              </a:rPr>
              <a:t>С</a:t>
            </a:r>
            <a:r>
              <a:rPr lang="ru-RU" sz="6000" dirty="0" smtClean="0">
                <a:solidFill>
                  <a:schemeClr val="bg2">
                    <a:lumMod val="25000"/>
                  </a:schemeClr>
                </a:solidFill>
              </a:rPr>
              <a:t>п</a:t>
            </a:r>
            <a:r>
              <a:rPr lang="ru-RU" sz="6000" dirty="0" smtClean="0">
                <a:solidFill>
                  <a:schemeClr val="accent6">
                    <a:lumMod val="75000"/>
                  </a:schemeClr>
                </a:solidFill>
              </a:rPr>
              <a:t>а</a:t>
            </a:r>
            <a:r>
              <a:rPr lang="ru-RU" sz="6000" dirty="0" smtClean="0">
                <a:solidFill>
                  <a:schemeClr val="bg2">
                    <a:lumMod val="25000"/>
                  </a:schemeClr>
                </a:solidFill>
              </a:rPr>
              <a:t>с</a:t>
            </a:r>
            <a:r>
              <a:rPr lang="ru-RU" sz="6000" dirty="0" smtClean="0">
                <a:solidFill>
                  <a:schemeClr val="accent6">
                    <a:lumMod val="75000"/>
                  </a:schemeClr>
                </a:solidFill>
              </a:rPr>
              <a:t>и</a:t>
            </a:r>
            <a:r>
              <a:rPr lang="ru-RU" sz="6000" dirty="0" smtClean="0">
                <a:solidFill>
                  <a:schemeClr val="bg2">
                    <a:lumMod val="25000"/>
                  </a:schemeClr>
                </a:solidFill>
              </a:rPr>
              <a:t>б</a:t>
            </a:r>
            <a:r>
              <a:rPr lang="ru-RU" sz="6000" dirty="0" smtClean="0">
                <a:solidFill>
                  <a:schemeClr val="accent6">
                    <a:lumMod val="75000"/>
                  </a:schemeClr>
                </a:solidFill>
              </a:rPr>
              <a:t>о </a:t>
            </a:r>
            <a:r>
              <a:rPr lang="ru-RU" sz="6000" dirty="0" smtClean="0">
                <a:solidFill>
                  <a:schemeClr val="bg2">
                    <a:lumMod val="25000"/>
                  </a:schemeClr>
                </a:solidFill>
              </a:rPr>
              <a:t>з</a:t>
            </a:r>
            <a:r>
              <a:rPr lang="ru-RU" sz="6000" dirty="0" smtClean="0">
                <a:solidFill>
                  <a:schemeClr val="accent6">
                    <a:lumMod val="75000"/>
                  </a:schemeClr>
                </a:solidFill>
              </a:rPr>
              <a:t>а </a:t>
            </a:r>
            <a:r>
              <a:rPr lang="ru-RU" sz="6000" dirty="0" smtClean="0">
                <a:solidFill>
                  <a:schemeClr val="bg2">
                    <a:lumMod val="25000"/>
                  </a:schemeClr>
                </a:solidFill>
              </a:rPr>
              <a:t>в</a:t>
            </a:r>
            <a:r>
              <a:rPr lang="ru-RU" sz="6000" dirty="0" smtClean="0">
                <a:solidFill>
                  <a:schemeClr val="accent6">
                    <a:lumMod val="75000"/>
                  </a:schemeClr>
                </a:solidFill>
              </a:rPr>
              <a:t>н</a:t>
            </a:r>
            <a:r>
              <a:rPr lang="ru-RU" sz="6000" dirty="0" smtClean="0">
                <a:solidFill>
                  <a:schemeClr val="bg2">
                    <a:lumMod val="25000"/>
                  </a:schemeClr>
                </a:solidFill>
              </a:rPr>
              <a:t>и</a:t>
            </a:r>
            <a:r>
              <a:rPr lang="ru-RU" sz="6000" dirty="0" smtClean="0">
                <a:solidFill>
                  <a:schemeClr val="accent6">
                    <a:lumMod val="75000"/>
                  </a:schemeClr>
                </a:solidFill>
              </a:rPr>
              <a:t>м</a:t>
            </a:r>
            <a:r>
              <a:rPr lang="ru-RU" sz="6000" dirty="0" smtClean="0">
                <a:solidFill>
                  <a:schemeClr val="bg2">
                    <a:lumMod val="25000"/>
                  </a:schemeClr>
                </a:solidFill>
              </a:rPr>
              <a:t>а</a:t>
            </a:r>
            <a:r>
              <a:rPr lang="ru-RU" sz="6000" dirty="0" smtClean="0">
                <a:solidFill>
                  <a:schemeClr val="accent6">
                    <a:lumMod val="75000"/>
                  </a:schemeClr>
                </a:solidFill>
              </a:rPr>
              <a:t>н</a:t>
            </a:r>
            <a:r>
              <a:rPr lang="ru-RU" sz="6000" dirty="0" smtClean="0">
                <a:solidFill>
                  <a:schemeClr val="bg2">
                    <a:lumMod val="25000"/>
                  </a:schemeClr>
                </a:solidFill>
              </a:rPr>
              <a:t>и</a:t>
            </a:r>
            <a:r>
              <a:rPr lang="ru-RU" sz="6000" dirty="0" smtClean="0">
                <a:solidFill>
                  <a:schemeClr val="accent6">
                    <a:lumMod val="75000"/>
                  </a:schemeClr>
                </a:solidFill>
              </a:rPr>
              <a:t>е!</a:t>
            </a:r>
            <a:endParaRPr lang="ru-RU" sz="6000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487692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:dissolve/>
      </p:transition>
    </mc:Choice>
    <mc:Fallback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68</TotalTime>
  <Words>219</Words>
  <Application>Microsoft Office PowerPoint</Application>
  <PresentationFormat>Экран (4:3)</PresentationFormat>
  <Paragraphs>26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Трек</vt:lpstr>
      <vt:lpstr>победа в войне – заслуга наших дедов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СУПЕР ГАЛОЧКА</dc:creator>
  <cp:lastModifiedBy>СУПЕР ГАЛОЧКА</cp:lastModifiedBy>
  <cp:revision>8</cp:revision>
  <dcterms:created xsi:type="dcterms:W3CDTF">2014-01-26T10:02:13Z</dcterms:created>
  <dcterms:modified xsi:type="dcterms:W3CDTF">2014-01-26T11:22:32Z</dcterms:modified>
</cp:coreProperties>
</file>